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Brice SemiExpanded" charset="1" panose="00000000000000000000"/>
      <p:regular r:id="rId36"/>
    </p:embeddedFont>
    <p:embeddedFont>
      <p:font typeface="Open Sans" charset="1" panose="020B0606030504020204"/>
      <p:regular r:id="rId37"/>
    </p:embeddedFont>
    <p:embeddedFont>
      <p:font typeface="Montserrat Bold" charset="1" panose="00000800000000000000"/>
      <p:regular r:id="rId38"/>
    </p:embeddedFont>
    <p:embeddedFont>
      <p:font typeface="Montserrat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19.jpeg" Type="http://schemas.openxmlformats.org/officeDocument/2006/relationships/image"/><Relationship Id="rId20" Target="../media/image35.gif" Type="http://schemas.openxmlformats.org/officeDocument/2006/relationships/image"/><Relationship Id="rId21" Target="../media/image15.png" Type="http://schemas.openxmlformats.org/officeDocument/2006/relationships/image"/><Relationship Id="rId22" Target="../media/image16.svg" Type="http://schemas.openxmlformats.org/officeDocument/2006/relationships/image"/><Relationship Id="rId23" Target="../media/image36.png" Type="http://schemas.openxmlformats.org/officeDocument/2006/relationships/image"/><Relationship Id="rId3" Target="../media/image2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jpe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jpe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jpe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2" Target="../media/image43.jpeg" Type="http://schemas.openxmlformats.org/officeDocument/2006/relationships/image"/><Relationship Id="rId3" Target="../media/image44.jpe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16" Target="../media/image41.pn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media/image43.jpeg" Type="http://schemas.openxmlformats.org/officeDocument/2006/relationships/image"/><Relationship Id="rId20" Target="../media/image51.svg" Type="http://schemas.openxmlformats.org/officeDocument/2006/relationships/image"/><Relationship Id="rId3" Target="../media/image44.jpeg" Type="http://schemas.openxmlformats.org/officeDocument/2006/relationships/image"/><Relationship Id="rId4" Target="../media/image47.jpe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16" Target="../media/image41.pn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media/image43.jpeg" Type="http://schemas.openxmlformats.org/officeDocument/2006/relationships/image"/><Relationship Id="rId20" Target="../media/image51.svg" Type="http://schemas.openxmlformats.org/officeDocument/2006/relationships/image"/><Relationship Id="rId21" Target="../media/image52.png" Type="http://schemas.openxmlformats.org/officeDocument/2006/relationships/image"/><Relationship Id="rId22" Target="../media/image53.svg" Type="http://schemas.openxmlformats.org/officeDocument/2006/relationships/image"/><Relationship Id="rId23" Target="../media/image54.png" Type="http://schemas.openxmlformats.org/officeDocument/2006/relationships/image"/><Relationship Id="rId24" Target="../media/image55.svg" Type="http://schemas.openxmlformats.org/officeDocument/2006/relationships/image"/><Relationship Id="rId25" Target="../media/image56.png" Type="http://schemas.openxmlformats.org/officeDocument/2006/relationships/image"/><Relationship Id="rId26" Target="../media/image57.svg" Type="http://schemas.openxmlformats.org/officeDocument/2006/relationships/image"/><Relationship Id="rId3" Target="../media/image44.jpeg" Type="http://schemas.openxmlformats.org/officeDocument/2006/relationships/image"/><Relationship Id="rId4" Target="../media/image47.jpe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47.jpeg" Type="http://schemas.openxmlformats.org/officeDocument/2006/relationships/image"/><Relationship Id="rId16" Target="../media/image41.pn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19" Target="../media/image50.png" Type="http://schemas.openxmlformats.org/officeDocument/2006/relationships/image"/><Relationship Id="rId2" Target="../media/image43.jpeg" Type="http://schemas.openxmlformats.org/officeDocument/2006/relationships/image"/><Relationship Id="rId20" Target="../media/image51.svg" Type="http://schemas.openxmlformats.org/officeDocument/2006/relationships/image"/><Relationship Id="rId21" Target="../media/image52.png" Type="http://schemas.openxmlformats.org/officeDocument/2006/relationships/image"/><Relationship Id="rId22" Target="../media/image53.svg" Type="http://schemas.openxmlformats.org/officeDocument/2006/relationships/image"/><Relationship Id="rId23" Target="../media/image54.png" Type="http://schemas.openxmlformats.org/officeDocument/2006/relationships/image"/><Relationship Id="rId24" Target="../media/image55.svg" Type="http://schemas.openxmlformats.org/officeDocument/2006/relationships/image"/><Relationship Id="rId25" Target="../media/image56.png" Type="http://schemas.openxmlformats.org/officeDocument/2006/relationships/image"/><Relationship Id="rId26" Target="../media/image57.svg" Type="http://schemas.openxmlformats.org/officeDocument/2006/relationships/image"/><Relationship Id="rId27" Target="../media/image58.png" Type="http://schemas.openxmlformats.org/officeDocument/2006/relationships/image"/><Relationship Id="rId28" Target="../media/image59.svg" Type="http://schemas.openxmlformats.org/officeDocument/2006/relationships/image"/><Relationship Id="rId3" Target="../media/image44.jpe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13" Target="../media/image79.png" Type="http://schemas.openxmlformats.org/officeDocument/2006/relationships/image"/><Relationship Id="rId14" Target="../media/image80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13" Target="../media/image79.png" Type="http://schemas.openxmlformats.org/officeDocument/2006/relationships/image"/><Relationship Id="rId14" Target="../media/image80.svg" Type="http://schemas.openxmlformats.org/officeDocument/2006/relationships/image"/><Relationship Id="rId15" Target="../media/image81.png" Type="http://schemas.openxmlformats.org/officeDocument/2006/relationships/image"/><Relationship Id="rId16" Target="../media/image82.svg" Type="http://schemas.openxmlformats.org/officeDocument/2006/relationships/image"/><Relationship Id="rId17" Target="../media/image66.png" Type="http://schemas.openxmlformats.org/officeDocument/2006/relationships/image"/><Relationship Id="rId18" Target="../media/image83.png" Type="http://schemas.openxmlformats.org/officeDocument/2006/relationships/image"/><Relationship Id="rId19" Target="../media/image84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85.jpeg" Type="http://schemas.openxmlformats.org/officeDocument/2006/relationships/image"/><Relationship Id="rId3" Target="../media/image41.pn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90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91.png" Type="http://schemas.openxmlformats.org/officeDocument/2006/relationships/image"/><Relationship Id="rId12" Target="../media/image92.svg" Type="http://schemas.openxmlformats.org/officeDocument/2006/relationships/image"/><Relationship Id="rId13" Target="../media/image93.png" Type="http://schemas.openxmlformats.org/officeDocument/2006/relationships/image"/><Relationship Id="rId14" Target="../media/image94.svg" Type="http://schemas.openxmlformats.org/officeDocument/2006/relationships/image"/><Relationship Id="rId2" Target="../media/image85.jpeg" Type="http://schemas.openxmlformats.org/officeDocument/2006/relationships/image"/><Relationship Id="rId3" Target="../media/image41.pn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90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2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D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1875" r="0" b="2187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407841" y="2709956"/>
            <a:ext cx="16230600" cy="207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3"/>
              </a:lnSpc>
            </a:pPr>
            <a:r>
              <a:rPr lang="en-US" sz="8003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Sistema integrado de gestión de biblioteca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425171"/>
            <a:ext cx="4616297" cy="1666305"/>
            <a:chOff x="0" y="0"/>
            <a:chExt cx="6155063" cy="222174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18664"/>
              <a:ext cx="6155063" cy="603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en-US" sz="277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Integrantes: Hugo Soto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63213"/>
              <a:ext cx="2739100" cy="603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en-US" sz="277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Grupo: N°8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07762"/>
              <a:ext cx="6155063" cy="603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en-US" sz="277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Docente: Mallén González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739100" cy="603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5"/>
                </a:lnSpc>
              </a:pPr>
              <a:r>
                <a:rPr lang="en-US" sz="277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Sección: 002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956325"/>
            <a:ext cx="4974774" cy="5237330"/>
            <a:chOff x="0" y="0"/>
            <a:chExt cx="1279175" cy="13466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56083" y="2956325"/>
            <a:ext cx="4974774" cy="5237330"/>
            <a:chOff x="0" y="0"/>
            <a:chExt cx="1279175" cy="13466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84526" y="2956325"/>
            <a:ext cx="4974774" cy="5237330"/>
            <a:chOff x="0" y="0"/>
            <a:chExt cx="1279175" cy="13466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24049" y="3862227"/>
            <a:ext cx="1043852" cy="1514321"/>
          </a:xfrm>
          <a:custGeom>
            <a:avLst/>
            <a:gdLst/>
            <a:ahLst/>
            <a:cxnLst/>
            <a:rect r="r" b="b" t="t" l="l"/>
            <a:pathLst>
              <a:path h="1514321" w="1043852">
                <a:moveTo>
                  <a:pt x="0" y="0"/>
                </a:moveTo>
                <a:lnTo>
                  <a:pt x="1043852" y="0"/>
                </a:lnTo>
                <a:lnTo>
                  <a:pt x="1043852" y="1514321"/>
                </a:lnTo>
                <a:lnTo>
                  <a:pt x="0" y="1514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77179">
            <a:off x="2815912" y="4638985"/>
            <a:ext cx="995030" cy="932840"/>
          </a:xfrm>
          <a:custGeom>
            <a:avLst/>
            <a:gdLst/>
            <a:ahLst/>
            <a:cxnLst/>
            <a:rect r="r" b="b" t="t" l="l"/>
            <a:pathLst>
              <a:path h="932840" w="995030">
                <a:moveTo>
                  <a:pt x="0" y="0"/>
                </a:moveTo>
                <a:lnTo>
                  <a:pt x="995030" y="0"/>
                </a:lnTo>
                <a:lnTo>
                  <a:pt x="995030" y="932840"/>
                </a:lnTo>
                <a:lnTo>
                  <a:pt x="0" y="93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4439" y="5870790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8" y="0"/>
                </a:lnTo>
                <a:lnTo>
                  <a:pt x="724108" y="1158573"/>
                </a:lnTo>
                <a:lnTo>
                  <a:pt x="0" y="1158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37121" y="6920222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7" y="0"/>
                </a:lnTo>
                <a:lnTo>
                  <a:pt x="724107" y="1158572"/>
                </a:lnTo>
                <a:lnTo>
                  <a:pt x="0" y="115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25582" y="6980022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7" y="0"/>
                </a:lnTo>
                <a:lnTo>
                  <a:pt x="724107" y="1158572"/>
                </a:lnTo>
                <a:lnTo>
                  <a:pt x="0" y="115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09953" y="5614965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8" y="0"/>
                </a:lnTo>
                <a:lnTo>
                  <a:pt x="724108" y="1158572"/>
                </a:lnTo>
                <a:lnTo>
                  <a:pt x="0" y="115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318010" y="6376005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6" y="0"/>
                </a:lnTo>
                <a:lnTo>
                  <a:pt x="383886" y="411733"/>
                </a:lnTo>
                <a:lnTo>
                  <a:pt x="0" y="41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833639" y="7622925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6" y="0"/>
                </a:lnTo>
                <a:lnTo>
                  <a:pt x="383886" y="411733"/>
                </a:lnTo>
                <a:lnTo>
                  <a:pt x="0" y="41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14660" y="6714355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7" y="0"/>
                </a:lnTo>
                <a:lnTo>
                  <a:pt x="383887" y="411734"/>
                </a:lnTo>
                <a:lnTo>
                  <a:pt x="0" y="411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275958" y="7667061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7" y="0"/>
                </a:lnTo>
                <a:lnTo>
                  <a:pt x="383887" y="411733"/>
                </a:lnTo>
                <a:lnTo>
                  <a:pt x="0" y="41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432646" y="7667061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1"/>
                </a:lnTo>
                <a:lnTo>
                  <a:pt x="0" y="32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863389" y="6450077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0"/>
                </a:lnTo>
                <a:lnTo>
                  <a:pt x="0" y="323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001290" y="6743602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1"/>
                </a:lnTo>
                <a:lnTo>
                  <a:pt x="0" y="32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198547" y="6420141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1"/>
                </a:lnTo>
                <a:lnTo>
                  <a:pt x="0" y="32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89368" y="5870790"/>
            <a:ext cx="372755" cy="372755"/>
          </a:xfrm>
          <a:custGeom>
            <a:avLst/>
            <a:gdLst/>
            <a:ahLst/>
            <a:cxnLst/>
            <a:rect r="r" b="b" t="t" l="l"/>
            <a:pathLst>
              <a:path h="372755" w="372755">
                <a:moveTo>
                  <a:pt x="0" y="0"/>
                </a:moveTo>
                <a:lnTo>
                  <a:pt x="372754" y="0"/>
                </a:lnTo>
                <a:lnTo>
                  <a:pt x="372754" y="372755"/>
                </a:lnTo>
                <a:lnTo>
                  <a:pt x="0" y="3727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399964" y="5614965"/>
            <a:ext cx="408916" cy="964994"/>
          </a:xfrm>
          <a:custGeom>
            <a:avLst/>
            <a:gdLst/>
            <a:ahLst/>
            <a:cxnLst/>
            <a:rect r="r" b="b" t="t" l="l"/>
            <a:pathLst>
              <a:path h="964994" w="408916">
                <a:moveTo>
                  <a:pt x="0" y="0"/>
                </a:moveTo>
                <a:lnTo>
                  <a:pt x="408916" y="0"/>
                </a:lnTo>
                <a:lnTo>
                  <a:pt x="408916" y="964994"/>
                </a:lnTo>
                <a:lnTo>
                  <a:pt x="0" y="96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886772" y="7191416"/>
            <a:ext cx="1318947" cy="951291"/>
          </a:xfrm>
          <a:custGeom>
            <a:avLst/>
            <a:gdLst/>
            <a:ahLst/>
            <a:cxnLst/>
            <a:rect r="r" b="b" t="t" l="l"/>
            <a:pathLst>
              <a:path h="951291" w="1318947">
                <a:moveTo>
                  <a:pt x="0" y="0"/>
                </a:moveTo>
                <a:lnTo>
                  <a:pt x="1318947" y="0"/>
                </a:lnTo>
                <a:lnTo>
                  <a:pt x="1318947" y="951290"/>
                </a:lnTo>
                <a:lnTo>
                  <a:pt x="0" y="951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841674" y="5261548"/>
            <a:ext cx="1734320" cy="1591239"/>
          </a:xfrm>
          <a:custGeom>
            <a:avLst/>
            <a:gdLst/>
            <a:ahLst/>
            <a:cxnLst/>
            <a:rect r="r" b="b" t="t" l="l"/>
            <a:pathLst>
              <a:path h="1591239" w="1734320">
                <a:moveTo>
                  <a:pt x="0" y="0"/>
                </a:moveTo>
                <a:lnTo>
                  <a:pt x="1734321" y="0"/>
                </a:lnTo>
                <a:lnTo>
                  <a:pt x="1734321" y="1591239"/>
                </a:lnTo>
                <a:lnTo>
                  <a:pt x="0" y="15912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916207" y="5656820"/>
            <a:ext cx="807254" cy="328956"/>
          </a:xfrm>
          <a:custGeom>
            <a:avLst/>
            <a:gdLst/>
            <a:ahLst/>
            <a:cxnLst/>
            <a:rect r="r" b="b" t="t" l="l"/>
            <a:pathLst>
              <a:path h="328956" w="807254">
                <a:moveTo>
                  <a:pt x="0" y="0"/>
                </a:moveTo>
                <a:lnTo>
                  <a:pt x="807255" y="0"/>
                </a:lnTo>
                <a:lnTo>
                  <a:pt x="807255" y="328956"/>
                </a:lnTo>
                <a:lnTo>
                  <a:pt x="0" y="328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8916207" y="6128560"/>
            <a:ext cx="807254" cy="328956"/>
          </a:xfrm>
          <a:custGeom>
            <a:avLst/>
            <a:gdLst/>
            <a:ahLst/>
            <a:cxnLst/>
            <a:rect r="r" b="b" t="t" l="l"/>
            <a:pathLst>
              <a:path h="328956" w="807254">
                <a:moveTo>
                  <a:pt x="0" y="0"/>
                </a:moveTo>
                <a:lnTo>
                  <a:pt x="807255" y="0"/>
                </a:lnTo>
                <a:lnTo>
                  <a:pt x="807255" y="328956"/>
                </a:lnTo>
                <a:lnTo>
                  <a:pt x="0" y="328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28287" y="5444155"/>
            <a:ext cx="940974" cy="1226025"/>
          </a:xfrm>
          <a:custGeom>
            <a:avLst/>
            <a:gdLst/>
            <a:ahLst/>
            <a:cxnLst/>
            <a:rect r="r" b="b" t="t" l="l"/>
            <a:pathLst>
              <a:path h="1226025" w="940974">
                <a:moveTo>
                  <a:pt x="0" y="0"/>
                </a:moveTo>
                <a:lnTo>
                  <a:pt x="940974" y="0"/>
                </a:lnTo>
                <a:lnTo>
                  <a:pt x="940974" y="1226025"/>
                </a:lnTo>
                <a:lnTo>
                  <a:pt x="0" y="12260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133457" y="5870790"/>
            <a:ext cx="372755" cy="372755"/>
          </a:xfrm>
          <a:custGeom>
            <a:avLst/>
            <a:gdLst/>
            <a:ahLst/>
            <a:cxnLst/>
            <a:rect r="r" b="b" t="t" l="l"/>
            <a:pathLst>
              <a:path h="372755" w="372755">
                <a:moveTo>
                  <a:pt x="0" y="0"/>
                </a:moveTo>
                <a:lnTo>
                  <a:pt x="372755" y="0"/>
                </a:lnTo>
                <a:lnTo>
                  <a:pt x="372755" y="372755"/>
                </a:lnTo>
                <a:lnTo>
                  <a:pt x="0" y="3727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983305" y="2478834"/>
            <a:ext cx="3065565" cy="74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4"/>
              </a:lnSpc>
            </a:pPr>
            <a:r>
              <a:rPr lang="en-US" sz="4453" b="true">
                <a:solidFill>
                  <a:srgbClr val="2037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10688" y="2478834"/>
            <a:ext cx="3065565" cy="74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4"/>
              </a:lnSpc>
            </a:pPr>
            <a:r>
              <a:rPr lang="en-US" sz="4453" b="true">
                <a:solidFill>
                  <a:srgbClr val="2037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</a:t>
            </a:r>
            <a:r>
              <a:rPr lang="en-US" sz="4453" b="true">
                <a:solidFill>
                  <a:srgbClr val="2037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roblema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956325"/>
            <a:ext cx="4974774" cy="5237330"/>
            <a:chOff x="0" y="0"/>
            <a:chExt cx="1279175" cy="13466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56083" y="2956325"/>
            <a:ext cx="4974774" cy="5237330"/>
            <a:chOff x="0" y="0"/>
            <a:chExt cx="1279175" cy="13466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84526" y="2956325"/>
            <a:ext cx="4974774" cy="5237330"/>
            <a:chOff x="0" y="0"/>
            <a:chExt cx="1279175" cy="13466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24049" y="3862227"/>
            <a:ext cx="1043852" cy="1514321"/>
          </a:xfrm>
          <a:custGeom>
            <a:avLst/>
            <a:gdLst/>
            <a:ahLst/>
            <a:cxnLst/>
            <a:rect r="r" b="b" t="t" l="l"/>
            <a:pathLst>
              <a:path h="1514321" w="1043852">
                <a:moveTo>
                  <a:pt x="0" y="0"/>
                </a:moveTo>
                <a:lnTo>
                  <a:pt x="1043852" y="0"/>
                </a:lnTo>
                <a:lnTo>
                  <a:pt x="1043852" y="1514321"/>
                </a:lnTo>
                <a:lnTo>
                  <a:pt x="0" y="1514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177179">
            <a:off x="2815912" y="4638985"/>
            <a:ext cx="995030" cy="932840"/>
          </a:xfrm>
          <a:custGeom>
            <a:avLst/>
            <a:gdLst/>
            <a:ahLst/>
            <a:cxnLst/>
            <a:rect r="r" b="b" t="t" l="l"/>
            <a:pathLst>
              <a:path h="932840" w="995030">
                <a:moveTo>
                  <a:pt x="0" y="0"/>
                </a:moveTo>
                <a:lnTo>
                  <a:pt x="995030" y="0"/>
                </a:lnTo>
                <a:lnTo>
                  <a:pt x="995030" y="932840"/>
                </a:lnTo>
                <a:lnTo>
                  <a:pt x="0" y="93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4439" y="5870790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8" y="0"/>
                </a:lnTo>
                <a:lnTo>
                  <a:pt x="724108" y="1158573"/>
                </a:lnTo>
                <a:lnTo>
                  <a:pt x="0" y="1158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37121" y="6920222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7" y="0"/>
                </a:lnTo>
                <a:lnTo>
                  <a:pt x="724107" y="1158572"/>
                </a:lnTo>
                <a:lnTo>
                  <a:pt x="0" y="115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25582" y="6980022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7" y="0"/>
                </a:lnTo>
                <a:lnTo>
                  <a:pt x="724107" y="1158572"/>
                </a:lnTo>
                <a:lnTo>
                  <a:pt x="0" y="115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09953" y="5614965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8" y="0"/>
                </a:lnTo>
                <a:lnTo>
                  <a:pt x="724108" y="1158572"/>
                </a:lnTo>
                <a:lnTo>
                  <a:pt x="0" y="115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318010" y="6376005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6" y="0"/>
                </a:lnTo>
                <a:lnTo>
                  <a:pt x="383886" y="411733"/>
                </a:lnTo>
                <a:lnTo>
                  <a:pt x="0" y="41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833639" y="7622925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6" y="0"/>
                </a:lnTo>
                <a:lnTo>
                  <a:pt x="383886" y="411733"/>
                </a:lnTo>
                <a:lnTo>
                  <a:pt x="0" y="41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14660" y="6714355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7" y="0"/>
                </a:lnTo>
                <a:lnTo>
                  <a:pt x="383887" y="411734"/>
                </a:lnTo>
                <a:lnTo>
                  <a:pt x="0" y="411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275958" y="7667061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7" y="0"/>
                </a:lnTo>
                <a:lnTo>
                  <a:pt x="383887" y="411733"/>
                </a:lnTo>
                <a:lnTo>
                  <a:pt x="0" y="41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432646" y="7667061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1"/>
                </a:lnTo>
                <a:lnTo>
                  <a:pt x="0" y="32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863389" y="6450077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0"/>
                </a:lnTo>
                <a:lnTo>
                  <a:pt x="0" y="323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001290" y="6743602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1"/>
                </a:lnTo>
                <a:lnTo>
                  <a:pt x="0" y="32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198547" y="6420141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1"/>
                </a:lnTo>
                <a:lnTo>
                  <a:pt x="0" y="32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89368" y="5870790"/>
            <a:ext cx="372755" cy="372755"/>
          </a:xfrm>
          <a:custGeom>
            <a:avLst/>
            <a:gdLst/>
            <a:ahLst/>
            <a:cxnLst/>
            <a:rect r="r" b="b" t="t" l="l"/>
            <a:pathLst>
              <a:path h="372755" w="372755">
                <a:moveTo>
                  <a:pt x="0" y="0"/>
                </a:moveTo>
                <a:lnTo>
                  <a:pt x="372754" y="0"/>
                </a:lnTo>
                <a:lnTo>
                  <a:pt x="372754" y="372755"/>
                </a:lnTo>
                <a:lnTo>
                  <a:pt x="0" y="3727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399964" y="5614965"/>
            <a:ext cx="408916" cy="964994"/>
          </a:xfrm>
          <a:custGeom>
            <a:avLst/>
            <a:gdLst/>
            <a:ahLst/>
            <a:cxnLst/>
            <a:rect r="r" b="b" t="t" l="l"/>
            <a:pathLst>
              <a:path h="964994" w="408916">
                <a:moveTo>
                  <a:pt x="0" y="0"/>
                </a:moveTo>
                <a:lnTo>
                  <a:pt x="408916" y="0"/>
                </a:lnTo>
                <a:lnTo>
                  <a:pt x="408916" y="964994"/>
                </a:lnTo>
                <a:lnTo>
                  <a:pt x="0" y="96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886772" y="7191416"/>
            <a:ext cx="1318947" cy="951291"/>
          </a:xfrm>
          <a:custGeom>
            <a:avLst/>
            <a:gdLst/>
            <a:ahLst/>
            <a:cxnLst/>
            <a:rect r="r" b="b" t="t" l="l"/>
            <a:pathLst>
              <a:path h="951291" w="1318947">
                <a:moveTo>
                  <a:pt x="0" y="0"/>
                </a:moveTo>
                <a:lnTo>
                  <a:pt x="1318947" y="0"/>
                </a:lnTo>
                <a:lnTo>
                  <a:pt x="1318947" y="951290"/>
                </a:lnTo>
                <a:lnTo>
                  <a:pt x="0" y="951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841674" y="5261548"/>
            <a:ext cx="1734320" cy="1591239"/>
          </a:xfrm>
          <a:custGeom>
            <a:avLst/>
            <a:gdLst/>
            <a:ahLst/>
            <a:cxnLst/>
            <a:rect r="r" b="b" t="t" l="l"/>
            <a:pathLst>
              <a:path h="1591239" w="1734320">
                <a:moveTo>
                  <a:pt x="0" y="0"/>
                </a:moveTo>
                <a:lnTo>
                  <a:pt x="1734321" y="0"/>
                </a:lnTo>
                <a:lnTo>
                  <a:pt x="1734321" y="1591239"/>
                </a:lnTo>
                <a:lnTo>
                  <a:pt x="0" y="15912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916207" y="5656820"/>
            <a:ext cx="807254" cy="328956"/>
          </a:xfrm>
          <a:custGeom>
            <a:avLst/>
            <a:gdLst/>
            <a:ahLst/>
            <a:cxnLst/>
            <a:rect r="r" b="b" t="t" l="l"/>
            <a:pathLst>
              <a:path h="328956" w="807254">
                <a:moveTo>
                  <a:pt x="0" y="0"/>
                </a:moveTo>
                <a:lnTo>
                  <a:pt x="807255" y="0"/>
                </a:lnTo>
                <a:lnTo>
                  <a:pt x="807255" y="328956"/>
                </a:lnTo>
                <a:lnTo>
                  <a:pt x="0" y="328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0800000">
            <a:off x="8916207" y="6128560"/>
            <a:ext cx="807254" cy="328956"/>
          </a:xfrm>
          <a:custGeom>
            <a:avLst/>
            <a:gdLst/>
            <a:ahLst/>
            <a:cxnLst/>
            <a:rect r="r" b="b" t="t" l="l"/>
            <a:pathLst>
              <a:path h="328956" w="807254">
                <a:moveTo>
                  <a:pt x="0" y="0"/>
                </a:moveTo>
                <a:lnTo>
                  <a:pt x="807255" y="0"/>
                </a:lnTo>
                <a:lnTo>
                  <a:pt x="807255" y="328956"/>
                </a:lnTo>
                <a:lnTo>
                  <a:pt x="0" y="328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28287" y="5444155"/>
            <a:ext cx="940974" cy="1226025"/>
          </a:xfrm>
          <a:custGeom>
            <a:avLst/>
            <a:gdLst/>
            <a:ahLst/>
            <a:cxnLst/>
            <a:rect r="r" b="b" t="t" l="l"/>
            <a:pathLst>
              <a:path h="1226025" w="940974">
                <a:moveTo>
                  <a:pt x="0" y="0"/>
                </a:moveTo>
                <a:lnTo>
                  <a:pt x="940974" y="0"/>
                </a:lnTo>
                <a:lnTo>
                  <a:pt x="940974" y="1226025"/>
                </a:lnTo>
                <a:lnTo>
                  <a:pt x="0" y="12260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133457" y="5870790"/>
            <a:ext cx="372755" cy="372755"/>
          </a:xfrm>
          <a:custGeom>
            <a:avLst/>
            <a:gdLst/>
            <a:ahLst/>
            <a:cxnLst/>
            <a:rect r="r" b="b" t="t" l="l"/>
            <a:pathLst>
              <a:path h="372755" w="372755">
                <a:moveTo>
                  <a:pt x="0" y="0"/>
                </a:moveTo>
                <a:lnTo>
                  <a:pt x="372755" y="0"/>
                </a:lnTo>
                <a:lnTo>
                  <a:pt x="372755" y="372755"/>
                </a:lnTo>
                <a:lnTo>
                  <a:pt x="0" y="3727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3470389" y="3862227"/>
            <a:ext cx="2383999" cy="1752239"/>
          </a:xfrm>
          <a:prstGeom prst="rect">
            <a:avLst/>
          </a:prstGeom>
        </p:spPr>
      </p:pic>
      <p:sp>
        <p:nvSpPr>
          <p:cNvPr name="Freeform 36" id="36"/>
          <p:cNvSpPr/>
          <p:nvPr/>
        </p:nvSpPr>
        <p:spPr>
          <a:xfrm flipH="false" flipV="false" rot="-3765690">
            <a:off x="13120432" y="6203108"/>
            <a:ext cx="879103" cy="265929"/>
          </a:xfrm>
          <a:custGeom>
            <a:avLst/>
            <a:gdLst/>
            <a:ahLst/>
            <a:cxnLst/>
            <a:rect r="r" b="b" t="t" l="l"/>
            <a:pathLst>
              <a:path h="265929" w="879103">
                <a:moveTo>
                  <a:pt x="0" y="0"/>
                </a:moveTo>
                <a:lnTo>
                  <a:pt x="879103" y="0"/>
                </a:lnTo>
                <a:lnTo>
                  <a:pt x="879103" y="265928"/>
                </a:lnTo>
                <a:lnTo>
                  <a:pt x="0" y="26592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-6991692">
            <a:off x="15298168" y="6160074"/>
            <a:ext cx="879103" cy="265929"/>
          </a:xfrm>
          <a:custGeom>
            <a:avLst/>
            <a:gdLst/>
            <a:ahLst/>
            <a:cxnLst/>
            <a:rect r="r" b="b" t="t" l="l"/>
            <a:pathLst>
              <a:path h="265929" w="879103">
                <a:moveTo>
                  <a:pt x="0" y="0"/>
                </a:moveTo>
                <a:lnTo>
                  <a:pt x="879103" y="0"/>
                </a:lnTo>
                <a:lnTo>
                  <a:pt x="879103" y="265928"/>
                </a:lnTo>
                <a:lnTo>
                  <a:pt x="0" y="26592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780118" y="6905332"/>
            <a:ext cx="920930" cy="844953"/>
          </a:xfrm>
          <a:custGeom>
            <a:avLst/>
            <a:gdLst/>
            <a:ahLst/>
            <a:cxnLst/>
            <a:rect r="r" b="b" t="t" l="l"/>
            <a:pathLst>
              <a:path h="844953" w="920930">
                <a:moveTo>
                  <a:pt x="0" y="0"/>
                </a:moveTo>
                <a:lnTo>
                  <a:pt x="920930" y="0"/>
                </a:lnTo>
                <a:lnTo>
                  <a:pt x="920930" y="844953"/>
                </a:lnTo>
                <a:lnTo>
                  <a:pt x="0" y="8449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965539" y="6852787"/>
            <a:ext cx="1564267" cy="897498"/>
          </a:xfrm>
          <a:custGeom>
            <a:avLst/>
            <a:gdLst/>
            <a:ahLst/>
            <a:cxnLst/>
            <a:rect r="r" b="b" t="t" l="l"/>
            <a:pathLst>
              <a:path h="897498" w="1564267">
                <a:moveTo>
                  <a:pt x="0" y="0"/>
                </a:moveTo>
                <a:lnTo>
                  <a:pt x="1564267" y="0"/>
                </a:lnTo>
                <a:lnTo>
                  <a:pt x="1564267" y="897498"/>
                </a:lnTo>
                <a:lnTo>
                  <a:pt x="0" y="89749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983305" y="2478834"/>
            <a:ext cx="3065565" cy="74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4"/>
              </a:lnSpc>
            </a:pPr>
            <a:r>
              <a:rPr lang="en-US" sz="4453" b="true">
                <a:solidFill>
                  <a:srgbClr val="2037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10688" y="2478834"/>
            <a:ext cx="3065565" cy="74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4"/>
              </a:lnSpc>
            </a:pPr>
            <a:r>
              <a:rPr lang="en-US" sz="4453" b="true">
                <a:solidFill>
                  <a:srgbClr val="2037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</a:t>
            </a:r>
            <a:r>
              <a:rPr lang="en-US" sz="4453" b="true">
                <a:solidFill>
                  <a:srgbClr val="2037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roblema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470389" y="2478834"/>
            <a:ext cx="2603047" cy="74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4"/>
              </a:lnSpc>
            </a:pPr>
            <a:r>
              <a:rPr lang="en-US" sz="4453" b="true">
                <a:solidFill>
                  <a:srgbClr val="2037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Solución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2809" y="0"/>
            <a:ext cx="7235191" cy="10287000"/>
            <a:chOff x="0" y="0"/>
            <a:chExt cx="964692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262" t="0" r="22262" b="0"/>
            <a:stretch>
              <a:fillRect/>
            </a:stretch>
          </p:blipFill>
          <p:spPr>
            <a:xfrm flipH="false" flipV="false">
              <a:off x="0" y="0"/>
              <a:ext cx="9646922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554500" y="1749596"/>
            <a:ext cx="5608724" cy="7255296"/>
            <a:chOff x="0" y="0"/>
            <a:chExt cx="7478299" cy="967372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684" t="0" r="1684" b="0"/>
            <a:stretch>
              <a:fillRect/>
            </a:stretch>
          </p:blipFill>
          <p:spPr>
            <a:xfrm flipH="false" flipV="false">
              <a:off x="0" y="0"/>
              <a:ext cx="7478299" cy="967372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028700" y="2165392"/>
            <a:ext cx="1936333" cy="2160483"/>
          </a:xfrm>
          <a:custGeom>
            <a:avLst/>
            <a:gdLst/>
            <a:ahLst/>
            <a:cxnLst/>
            <a:rect r="r" b="b" t="t" l="l"/>
            <a:pathLst>
              <a:path h="2160483" w="1936333">
                <a:moveTo>
                  <a:pt x="0" y="0"/>
                </a:moveTo>
                <a:lnTo>
                  <a:pt x="1936333" y="0"/>
                </a:lnTo>
                <a:lnTo>
                  <a:pt x="1936333" y="2160483"/>
                </a:lnTo>
                <a:lnTo>
                  <a:pt x="0" y="2160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81687"/>
            <a:ext cx="7525800" cy="7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57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Objetivo General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2809" y="0"/>
            <a:ext cx="7235191" cy="10287000"/>
            <a:chOff x="0" y="0"/>
            <a:chExt cx="964692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262" t="0" r="22262" b="0"/>
            <a:stretch>
              <a:fillRect/>
            </a:stretch>
          </p:blipFill>
          <p:spPr>
            <a:xfrm flipH="false" flipV="false">
              <a:off x="0" y="0"/>
              <a:ext cx="9646922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554500" y="1749596"/>
            <a:ext cx="5608724" cy="7255296"/>
            <a:chOff x="0" y="0"/>
            <a:chExt cx="7478299" cy="967372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684" t="0" r="1684" b="0"/>
            <a:stretch>
              <a:fillRect/>
            </a:stretch>
          </p:blipFill>
          <p:spPr>
            <a:xfrm flipH="false" flipV="false">
              <a:off x="0" y="0"/>
              <a:ext cx="7478299" cy="967372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028700" y="2165392"/>
            <a:ext cx="1936333" cy="2160483"/>
          </a:xfrm>
          <a:custGeom>
            <a:avLst/>
            <a:gdLst/>
            <a:ahLst/>
            <a:cxnLst/>
            <a:rect r="r" b="b" t="t" l="l"/>
            <a:pathLst>
              <a:path h="2160483" w="1936333">
                <a:moveTo>
                  <a:pt x="0" y="0"/>
                </a:moveTo>
                <a:lnTo>
                  <a:pt x="1936333" y="0"/>
                </a:lnTo>
                <a:lnTo>
                  <a:pt x="1936333" y="2160483"/>
                </a:lnTo>
                <a:lnTo>
                  <a:pt x="0" y="2160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91600" y="4719388"/>
            <a:ext cx="2721178" cy="2006869"/>
          </a:xfrm>
          <a:custGeom>
            <a:avLst/>
            <a:gdLst/>
            <a:ahLst/>
            <a:cxnLst/>
            <a:rect r="r" b="b" t="t" l="l"/>
            <a:pathLst>
              <a:path h="2006869" w="2721178">
                <a:moveTo>
                  <a:pt x="0" y="0"/>
                </a:moveTo>
                <a:lnTo>
                  <a:pt x="2721178" y="0"/>
                </a:lnTo>
                <a:lnTo>
                  <a:pt x="2721178" y="2006869"/>
                </a:lnTo>
                <a:lnTo>
                  <a:pt x="0" y="200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944812">
            <a:off x="3472257" y="3042591"/>
            <a:ext cx="1277181" cy="1197357"/>
          </a:xfrm>
          <a:custGeom>
            <a:avLst/>
            <a:gdLst/>
            <a:ahLst/>
            <a:cxnLst/>
            <a:rect r="r" b="b" t="t" l="l"/>
            <a:pathLst>
              <a:path h="1197357" w="1277181">
                <a:moveTo>
                  <a:pt x="0" y="0"/>
                </a:moveTo>
                <a:lnTo>
                  <a:pt x="1277181" y="0"/>
                </a:lnTo>
                <a:lnTo>
                  <a:pt x="1277181" y="1197357"/>
                </a:lnTo>
                <a:lnTo>
                  <a:pt x="0" y="11973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81687"/>
            <a:ext cx="7525800" cy="7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57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Objetivo General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2809" y="0"/>
            <a:ext cx="7235191" cy="10287000"/>
            <a:chOff x="0" y="0"/>
            <a:chExt cx="964692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262" t="0" r="22262" b="0"/>
            <a:stretch>
              <a:fillRect/>
            </a:stretch>
          </p:blipFill>
          <p:spPr>
            <a:xfrm flipH="false" flipV="false">
              <a:off x="0" y="0"/>
              <a:ext cx="9646922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554500" y="1749596"/>
            <a:ext cx="5608724" cy="7255296"/>
            <a:chOff x="0" y="0"/>
            <a:chExt cx="7478299" cy="967372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684" t="0" r="1684" b="0"/>
            <a:stretch>
              <a:fillRect/>
            </a:stretch>
          </p:blipFill>
          <p:spPr>
            <a:xfrm flipH="false" flipV="false">
              <a:off x="0" y="0"/>
              <a:ext cx="7478299" cy="967372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028700" y="2165392"/>
            <a:ext cx="1936333" cy="2160483"/>
          </a:xfrm>
          <a:custGeom>
            <a:avLst/>
            <a:gdLst/>
            <a:ahLst/>
            <a:cxnLst/>
            <a:rect r="r" b="b" t="t" l="l"/>
            <a:pathLst>
              <a:path h="2160483" w="1936333">
                <a:moveTo>
                  <a:pt x="0" y="0"/>
                </a:moveTo>
                <a:lnTo>
                  <a:pt x="1936333" y="0"/>
                </a:lnTo>
                <a:lnTo>
                  <a:pt x="1936333" y="2160483"/>
                </a:lnTo>
                <a:lnTo>
                  <a:pt x="0" y="2160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91600" y="4719388"/>
            <a:ext cx="2721178" cy="2006869"/>
          </a:xfrm>
          <a:custGeom>
            <a:avLst/>
            <a:gdLst/>
            <a:ahLst/>
            <a:cxnLst/>
            <a:rect r="r" b="b" t="t" l="l"/>
            <a:pathLst>
              <a:path h="2006869" w="2721178">
                <a:moveTo>
                  <a:pt x="0" y="0"/>
                </a:moveTo>
                <a:lnTo>
                  <a:pt x="2721178" y="0"/>
                </a:lnTo>
                <a:lnTo>
                  <a:pt x="2721178" y="2006869"/>
                </a:lnTo>
                <a:lnTo>
                  <a:pt x="0" y="200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6941" y="6550819"/>
            <a:ext cx="2155755" cy="2069525"/>
          </a:xfrm>
          <a:custGeom>
            <a:avLst/>
            <a:gdLst/>
            <a:ahLst/>
            <a:cxnLst/>
            <a:rect r="r" b="b" t="t" l="l"/>
            <a:pathLst>
              <a:path h="2069525" w="2155755">
                <a:moveTo>
                  <a:pt x="0" y="0"/>
                </a:moveTo>
                <a:lnTo>
                  <a:pt x="2155755" y="0"/>
                </a:lnTo>
                <a:lnTo>
                  <a:pt x="2155755" y="2069525"/>
                </a:lnTo>
                <a:lnTo>
                  <a:pt x="0" y="206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944812">
            <a:off x="3472257" y="3042591"/>
            <a:ext cx="1277181" cy="1197357"/>
          </a:xfrm>
          <a:custGeom>
            <a:avLst/>
            <a:gdLst/>
            <a:ahLst/>
            <a:cxnLst/>
            <a:rect r="r" b="b" t="t" l="l"/>
            <a:pathLst>
              <a:path h="1197357" w="1277181">
                <a:moveTo>
                  <a:pt x="0" y="0"/>
                </a:moveTo>
                <a:lnTo>
                  <a:pt x="1277181" y="0"/>
                </a:lnTo>
                <a:lnTo>
                  <a:pt x="1277181" y="1197357"/>
                </a:lnTo>
                <a:lnTo>
                  <a:pt x="0" y="1197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81687"/>
            <a:ext cx="7525800" cy="76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57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Objetivo General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4069089">
            <a:off x="3007003" y="5842509"/>
            <a:ext cx="1277181" cy="1197357"/>
          </a:xfrm>
          <a:custGeom>
            <a:avLst/>
            <a:gdLst/>
            <a:ahLst/>
            <a:cxnLst/>
            <a:rect r="r" b="b" t="t" l="l"/>
            <a:pathLst>
              <a:path h="1197357" w="1277181">
                <a:moveTo>
                  <a:pt x="1277181" y="0"/>
                </a:moveTo>
                <a:lnTo>
                  <a:pt x="0" y="0"/>
                </a:lnTo>
                <a:lnTo>
                  <a:pt x="0" y="1197357"/>
                </a:lnTo>
                <a:lnTo>
                  <a:pt x="1277181" y="1197357"/>
                </a:lnTo>
                <a:lnTo>
                  <a:pt x="127718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550690"/>
            <a:ext cx="18288000" cy="2736310"/>
            <a:chOff x="0" y="0"/>
            <a:chExt cx="24384000" cy="36484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771" r="0" b="38771"/>
            <a:stretch>
              <a:fillRect/>
            </a:stretch>
          </p:blipFill>
          <p:spPr>
            <a:xfrm flipH="false" flipV="false">
              <a:off x="0" y="0"/>
              <a:ext cx="24384000" cy="364841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51058" y="2183596"/>
            <a:ext cx="7502200" cy="2504933"/>
            <a:chOff x="0" y="0"/>
            <a:chExt cx="10002934" cy="333991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002934" cy="3339910"/>
              <a:chOff x="0" y="0"/>
              <a:chExt cx="2209599" cy="73777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209599" cy="737770"/>
              </a:xfrm>
              <a:custGeom>
                <a:avLst/>
                <a:gdLst/>
                <a:ahLst/>
                <a:cxnLst/>
                <a:rect r="r" b="b" t="t" l="l"/>
                <a:pathLst>
                  <a:path h="737770" w="2209599">
                    <a:moveTo>
                      <a:pt x="30959" y="0"/>
                    </a:moveTo>
                    <a:lnTo>
                      <a:pt x="2178640" y="0"/>
                    </a:lnTo>
                    <a:cubicBezTo>
                      <a:pt x="2186851" y="0"/>
                      <a:pt x="2194726" y="3262"/>
                      <a:pt x="2200532" y="9068"/>
                    </a:cubicBezTo>
                    <a:cubicBezTo>
                      <a:pt x="2206337" y="14873"/>
                      <a:pt x="2209599" y="22748"/>
                      <a:pt x="2209599" y="30959"/>
                    </a:cubicBezTo>
                    <a:lnTo>
                      <a:pt x="2209599" y="706811"/>
                    </a:lnTo>
                    <a:cubicBezTo>
                      <a:pt x="2209599" y="723909"/>
                      <a:pt x="2195738" y="737770"/>
                      <a:pt x="2178640" y="737770"/>
                    </a:cubicBezTo>
                    <a:lnTo>
                      <a:pt x="30959" y="737770"/>
                    </a:lnTo>
                    <a:cubicBezTo>
                      <a:pt x="13861" y="737770"/>
                      <a:pt x="0" y="723909"/>
                      <a:pt x="0" y="706811"/>
                    </a:cubicBezTo>
                    <a:lnTo>
                      <a:pt x="0" y="30959"/>
                    </a:lnTo>
                    <a:cubicBezTo>
                      <a:pt x="0" y="13861"/>
                      <a:pt x="13861" y="0"/>
                      <a:pt x="30959" y="0"/>
                    </a:cubicBezTo>
                    <a:close/>
                  </a:path>
                </a:pathLst>
              </a:custGeom>
              <a:solidFill>
                <a:srgbClr val="F5E8DF">
                  <a:alpha val="87843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209599" cy="7758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6665741" y="0"/>
              <a:ext cx="3337193" cy="3339910"/>
              <a:chOff x="0" y="0"/>
              <a:chExt cx="3337193" cy="3339910"/>
            </a:xfrm>
          </p:grpSpPr>
          <p:pic>
            <p:nvPicPr>
              <p:cNvPr name="Picture 9" id="9"/>
              <p:cNvPicPr>
                <a:picLocks noChangeAspect="true"/>
              </p:cNvPicPr>
              <p:nvPr/>
            </p:nvPicPr>
            <p:blipFill>
              <a:blip r:embed="rId3"/>
              <a:srcRect l="23245" t="0" r="2689" b="0"/>
              <a:stretch>
                <a:fillRect/>
              </a:stretch>
            </p:blipFill>
            <p:spPr>
              <a:xfrm flipH="false" flipV="false">
                <a:off x="0" y="0"/>
                <a:ext cx="3337193" cy="3339910"/>
              </a:xfrm>
              <a:prstGeom prst="rect">
                <a:avLst/>
              </a:prstGeom>
            </p:spPr>
          </p:pic>
        </p:grpSp>
      </p:grpSp>
      <p:sp>
        <p:nvSpPr>
          <p:cNvPr name="Freeform 10" id="10"/>
          <p:cNvSpPr/>
          <p:nvPr/>
        </p:nvSpPr>
        <p:spPr>
          <a:xfrm flipH="false" flipV="false" rot="0">
            <a:off x="1235596" y="2572350"/>
            <a:ext cx="766910" cy="1041643"/>
          </a:xfrm>
          <a:custGeom>
            <a:avLst/>
            <a:gdLst/>
            <a:ahLst/>
            <a:cxnLst/>
            <a:rect r="r" b="b" t="t" l="l"/>
            <a:pathLst>
              <a:path h="1041643" w="766910">
                <a:moveTo>
                  <a:pt x="0" y="0"/>
                </a:moveTo>
                <a:lnTo>
                  <a:pt x="766909" y="0"/>
                </a:lnTo>
                <a:lnTo>
                  <a:pt x="766909" y="1041643"/>
                </a:lnTo>
                <a:lnTo>
                  <a:pt x="0" y="1041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575695" y="3613993"/>
            <a:ext cx="2254123" cy="828834"/>
            <a:chOff x="0" y="0"/>
            <a:chExt cx="3005497" cy="11051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4481" cy="1105111"/>
            </a:xfrm>
            <a:custGeom>
              <a:avLst/>
              <a:gdLst/>
              <a:ahLst/>
              <a:cxnLst/>
              <a:rect r="r" b="b" t="t" l="l"/>
              <a:pathLst>
                <a:path h="1105111" w="1204481">
                  <a:moveTo>
                    <a:pt x="0" y="0"/>
                  </a:moveTo>
                  <a:lnTo>
                    <a:pt x="1204481" y="0"/>
                  </a:lnTo>
                  <a:lnTo>
                    <a:pt x="1204481" y="1105111"/>
                  </a:lnTo>
                  <a:lnTo>
                    <a:pt x="0" y="1105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440758" y="274515"/>
              <a:ext cx="560636" cy="228459"/>
            </a:xfrm>
            <a:custGeom>
              <a:avLst/>
              <a:gdLst/>
              <a:ahLst/>
              <a:cxnLst/>
              <a:rect r="r" b="b" t="t" l="l"/>
              <a:pathLst>
                <a:path h="228459" w="560636">
                  <a:moveTo>
                    <a:pt x="0" y="0"/>
                  </a:moveTo>
                  <a:lnTo>
                    <a:pt x="560636" y="0"/>
                  </a:lnTo>
                  <a:lnTo>
                    <a:pt x="560636" y="228459"/>
                  </a:lnTo>
                  <a:lnTo>
                    <a:pt x="0" y="228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800000">
              <a:off x="1440758" y="602137"/>
              <a:ext cx="560636" cy="228459"/>
            </a:xfrm>
            <a:custGeom>
              <a:avLst/>
              <a:gdLst/>
              <a:ahLst/>
              <a:cxnLst/>
              <a:rect r="r" b="b" t="t" l="l"/>
              <a:pathLst>
                <a:path h="228459" w="560636">
                  <a:moveTo>
                    <a:pt x="0" y="0"/>
                  </a:moveTo>
                  <a:lnTo>
                    <a:pt x="560636" y="0"/>
                  </a:lnTo>
                  <a:lnTo>
                    <a:pt x="560636" y="228460"/>
                  </a:lnTo>
                  <a:lnTo>
                    <a:pt x="0" y="22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51993" y="126820"/>
              <a:ext cx="653504" cy="851471"/>
            </a:xfrm>
            <a:custGeom>
              <a:avLst/>
              <a:gdLst/>
              <a:ahLst/>
              <a:cxnLst/>
              <a:rect r="r" b="b" t="t" l="l"/>
              <a:pathLst>
                <a:path h="851471" w="653504">
                  <a:moveTo>
                    <a:pt x="0" y="0"/>
                  </a:moveTo>
                  <a:lnTo>
                    <a:pt x="653504" y="0"/>
                  </a:lnTo>
                  <a:lnTo>
                    <a:pt x="653504" y="851471"/>
                  </a:lnTo>
                  <a:lnTo>
                    <a:pt x="0" y="85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91637" y="423117"/>
              <a:ext cx="258877" cy="258877"/>
            </a:xfrm>
            <a:custGeom>
              <a:avLst/>
              <a:gdLst/>
              <a:ahLst/>
              <a:cxnLst/>
              <a:rect r="r" b="b" t="t" l="l"/>
              <a:pathLst>
                <a:path h="258877" w="258877">
                  <a:moveTo>
                    <a:pt x="0" y="0"/>
                  </a:moveTo>
                  <a:lnTo>
                    <a:pt x="258877" y="0"/>
                  </a:lnTo>
                  <a:lnTo>
                    <a:pt x="258877" y="258877"/>
                  </a:lnTo>
                  <a:lnTo>
                    <a:pt x="0" y="258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3651855">
            <a:off x="2163090" y="2758005"/>
            <a:ext cx="946207" cy="887069"/>
          </a:xfrm>
          <a:custGeom>
            <a:avLst/>
            <a:gdLst/>
            <a:ahLst/>
            <a:cxnLst/>
            <a:rect r="r" b="b" t="t" l="l"/>
            <a:pathLst>
              <a:path h="887069" w="946207">
                <a:moveTo>
                  <a:pt x="0" y="0"/>
                </a:moveTo>
                <a:lnTo>
                  <a:pt x="946208" y="0"/>
                </a:lnTo>
                <a:lnTo>
                  <a:pt x="946208" y="887069"/>
                </a:lnTo>
                <a:lnTo>
                  <a:pt x="0" y="8870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636194" y="358520"/>
            <a:ext cx="13054911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Objetivos Específicos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8651" y="1756742"/>
            <a:ext cx="4951713" cy="81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</a:pPr>
            <a:r>
              <a:rPr lang="en-US" b="true" sz="23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Desarrollar un Módulo de Circulación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1058" y="2183596"/>
            <a:ext cx="7502200" cy="2504933"/>
            <a:chOff x="0" y="0"/>
            <a:chExt cx="2209599" cy="737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9599" cy="737770"/>
            </a:xfrm>
            <a:custGeom>
              <a:avLst/>
              <a:gdLst/>
              <a:ahLst/>
              <a:cxnLst/>
              <a:rect r="r" b="b" t="t" l="l"/>
              <a:pathLst>
                <a:path h="737770" w="2209599">
                  <a:moveTo>
                    <a:pt x="30959" y="0"/>
                  </a:moveTo>
                  <a:lnTo>
                    <a:pt x="2178640" y="0"/>
                  </a:lnTo>
                  <a:cubicBezTo>
                    <a:pt x="2186851" y="0"/>
                    <a:pt x="2194726" y="3262"/>
                    <a:pt x="2200532" y="9068"/>
                  </a:cubicBezTo>
                  <a:cubicBezTo>
                    <a:pt x="2206337" y="14873"/>
                    <a:pt x="2209599" y="22748"/>
                    <a:pt x="2209599" y="30959"/>
                  </a:cubicBezTo>
                  <a:lnTo>
                    <a:pt x="2209599" y="706811"/>
                  </a:lnTo>
                  <a:cubicBezTo>
                    <a:pt x="2209599" y="723909"/>
                    <a:pt x="2195738" y="737770"/>
                    <a:pt x="2178640" y="737770"/>
                  </a:cubicBezTo>
                  <a:lnTo>
                    <a:pt x="30959" y="737770"/>
                  </a:lnTo>
                  <a:cubicBezTo>
                    <a:pt x="13861" y="737770"/>
                    <a:pt x="0" y="723909"/>
                    <a:pt x="0" y="706811"/>
                  </a:cubicBezTo>
                  <a:lnTo>
                    <a:pt x="0" y="30959"/>
                  </a:lnTo>
                  <a:cubicBezTo>
                    <a:pt x="0" y="13861"/>
                    <a:pt x="13861" y="0"/>
                    <a:pt x="30959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09599" cy="77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550690"/>
            <a:ext cx="18288000" cy="2736310"/>
            <a:chOff x="0" y="0"/>
            <a:chExt cx="24384000" cy="364841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8771" r="0" b="38771"/>
            <a:stretch>
              <a:fillRect/>
            </a:stretch>
          </p:blipFill>
          <p:spPr>
            <a:xfrm flipH="false" flipV="false">
              <a:off x="0" y="0"/>
              <a:ext cx="24384000" cy="364841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750364" y="2183596"/>
            <a:ext cx="2502894" cy="2504933"/>
            <a:chOff x="0" y="0"/>
            <a:chExt cx="3337193" cy="333991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3245" t="0" r="2689" b="0"/>
            <a:stretch>
              <a:fillRect/>
            </a:stretch>
          </p:blipFill>
          <p:spPr>
            <a:xfrm flipH="false" flipV="false">
              <a:off x="0" y="0"/>
              <a:ext cx="3337193" cy="333991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872508" y="2183596"/>
            <a:ext cx="7502200" cy="2504933"/>
            <a:chOff x="0" y="0"/>
            <a:chExt cx="10002934" cy="33399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002934" cy="3339910"/>
              <a:chOff x="0" y="0"/>
              <a:chExt cx="2209599" cy="73777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209599" cy="737770"/>
              </a:xfrm>
              <a:custGeom>
                <a:avLst/>
                <a:gdLst/>
                <a:ahLst/>
                <a:cxnLst/>
                <a:rect r="r" b="b" t="t" l="l"/>
                <a:pathLst>
                  <a:path h="737770" w="2209599">
                    <a:moveTo>
                      <a:pt x="30959" y="0"/>
                    </a:moveTo>
                    <a:lnTo>
                      <a:pt x="2178640" y="0"/>
                    </a:lnTo>
                    <a:cubicBezTo>
                      <a:pt x="2186851" y="0"/>
                      <a:pt x="2194726" y="3262"/>
                      <a:pt x="2200532" y="9068"/>
                    </a:cubicBezTo>
                    <a:cubicBezTo>
                      <a:pt x="2206337" y="14873"/>
                      <a:pt x="2209599" y="22748"/>
                      <a:pt x="2209599" y="30959"/>
                    </a:cubicBezTo>
                    <a:lnTo>
                      <a:pt x="2209599" y="706811"/>
                    </a:lnTo>
                    <a:cubicBezTo>
                      <a:pt x="2209599" y="723909"/>
                      <a:pt x="2195738" y="737770"/>
                      <a:pt x="2178640" y="737770"/>
                    </a:cubicBezTo>
                    <a:lnTo>
                      <a:pt x="30959" y="737770"/>
                    </a:lnTo>
                    <a:cubicBezTo>
                      <a:pt x="13861" y="737770"/>
                      <a:pt x="0" y="723909"/>
                      <a:pt x="0" y="706811"/>
                    </a:cubicBezTo>
                    <a:lnTo>
                      <a:pt x="0" y="30959"/>
                    </a:lnTo>
                    <a:cubicBezTo>
                      <a:pt x="0" y="13861"/>
                      <a:pt x="13861" y="0"/>
                      <a:pt x="30959" y="0"/>
                    </a:cubicBezTo>
                    <a:close/>
                  </a:path>
                </a:pathLst>
              </a:custGeom>
              <a:solidFill>
                <a:srgbClr val="F5E8DF">
                  <a:alpha val="87843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209599" cy="7758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3337193" cy="3339910"/>
              <a:chOff x="0" y="0"/>
              <a:chExt cx="3337193" cy="3339910"/>
            </a:xfrm>
          </p:grpSpPr>
          <p:pic>
            <p:nvPicPr>
              <p:cNvPr name="Picture 14" id="14"/>
              <p:cNvPicPr>
                <a:picLocks noChangeAspect="true"/>
              </p:cNvPicPr>
              <p:nvPr/>
            </p:nvPicPr>
            <p:blipFill>
              <a:blip r:embed="rId4"/>
              <a:srcRect l="16714" t="0" r="16714" b="0"/>
              <a:stretch>
                <a:fillRect/>
              </a:stretch>
            </p:blipFill>
            <p:spPr>
              <a:xfrm flipH="false" flipV="false">
                <a:off x="0" y="0"/>
                <a:ext cx="3337193" cy="3339910"/>
              </a:xfrm>
              <a:prstGeom prst="rect">
                <a:avLst/>
              </a:prstGeom>
            </p:spPr>
          </p:pic>
        </p:grpSp>
      </p:grpSp>
      <p:sp>
        <p:nvSpPr>
          <p:cNvPr name="Freeform 15" id="15"/>
          <p:cNvSpPr/>
          <p:nvPr/>
        </p:nvSpPr>
        <p:spPr>
          <a:xfrm flipH="false" flipV="false" rot="0">
            <a:off x="1235596" y="2572350"/>
            <a:ext cx="766910" cy="1041643"/>
          </a:xfrm>
          <a:custGeom>
            <a:avLst/>
            <a:gdLst/>
            <a:ahLst/>
            <a:cxnLst/>
            <a:rect r="r" b="b" t="t" l="l"/>
            <a:pathLst>
              <a:path h="1041643" w="766910">
                <a:moveTo>
                  <a:pt x="0" y="0"/>
                </a:moveTo>
                <a:lnTo>
                  <a:pt x="766909" y="0"/>
                </a:lnTo>
                <a:lnTo>
                  <a:pt x="766909" y="1041643"/>
                </a:lnTo>
                <a:lnTo>
                  <a:pt x="0" y="1041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575695" y="3613993"/>
            <a:ext cx="2254123" cy="828834"/>
            <a:chOff x="0" y="0"/>
            <a:chExt cx="3005497" cy="11051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4481" cy="1105111"/>
            </a:xfrm>
            <a:custGeom>
              <a:avLst/>
              <a:gdLst/>
              <a:ahLst/>
              <a:cxnLst/>
              <a:rect r="r" b="b" t="t" l="l"/>
              <a:pathLst>
                <a:path h="1105111" w="1204481">
                  <a:moveTo>
                    <a:pt x="0" y="0"/>
                  </a:moveTo>
                  <a:lnTo>
                    <a:pt x="1204481" y="0"/>
                  </a:lnTo>
                  <a:lnTo>
                    <a:pt x="1204481" y="1105111"/>
                  </a:lnTo>
                  <a:lnTo>
                    <a:pt x="0" y="1105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440758" y="274515"/>
              <a:ext cx="560636" cy="228459"/>
            </a:xfrm>
            <a:custGeom>
              <a:avLst/>
              <a:gdLst/>
              <a:ahLst/>
              <a:cxnLst/>
              <a:rect r="r" b="b" t="t" l="l"/>
              <a:pathLst>
                <a:path h="228459" w="560636">
                  <a:moveTo>
                    <a:pt x="0" y="0"/>
                  </a:moveTo>
                  <a:lnTo>
                    <a:pt x="560636" y="0"/>
                  </a:lnTo>
                  <a:lnTo>
                    <a:pt x="560636" y="228459"/>
                  </a:lnTo>
                  <a:lnTo>
                    <a:pt x="0" y="228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10800000">
              <a:off x="1440758" y="602137"/>
              <a:ext cx="560636" cy="228459"/>
            </a:xfrm>
            <a:custGeom>
              <a:avLst/>
              <a:gdLst/>
              <a:ahLst/>
              <a:cxnLst/>
              <a:rect r="r" b="b" t="t" l="l"/>
              <a:pathLst>
                <a:path h="228459" w="560636">
                  <a:moveTo>
                    <a:pt x="0" y="0"/>
                  </a:moveTo>
                  <a:lnTo>
                    <a:pt x="560636" y="0"/>
                  </a:lnTo>
                  <a:lnTo>
                    <a:pt x="560636" y="228460"/>
                  </a:lnTo>
                  <a:lnTo>
                    <a:pt x="0" y="22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351993" y="126820"/>
              <a:ext cx="653504" cy="851471"/>
            </a:xfrm>
            <a:custGeom>
              <a:avLst/>
              <a:gdLst/>
              <a:ahLst/>
              <a:cxnLst/>
              <a:rect r="r" b="b" t="t" l="l"/>
              <a:pathLst>
                <a:path h="851471" w="653504">
                  <a:moveTo>
                    <a:pt x="0" y="0"/>
                  </a:moveTo>
                  <a:lnTo>
                    <a:pt x="653504" y="0"/>
                  </a:lnTo>
                  <a:lnTo>
                    <a:pt x="653504" y="851471"/>
                  </a:lnTo>
                  <a:lnTo>
                    <a:pt x="0" y="85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591637" y="423117"/>
              <a:ext cx="258877" cy="258877"/>
            </a:xfrm>
            <a:custGeom>
              <a:avLst/>
              <a:gdLst/>
              <a:ahLst/>
              <a:cxnLst/>
              <a:rect r="r" b="b" t="t" l="l"/>
              <a:pathLst>
                <a:path h="258877" w="258877">
                  <a:moveTo>
                    <a:pt x="0" y="0"/>
                  </a:moveTo>
                  <a:lnTo>
                    <a:pt x="258877" y="0"/>
                  </a:lnTo>
                  <a:lnTo>
                    <a:pt x="258877" y="258877"/>
                  </a:lnTo>
                  <a:lnTo>
                    <a:pt x="0" y="258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3651855">
            <a:off x="2163090" y="2758005"/>
            <a:ext cx="946207" cy="887069"/>
          </a:xfrm>
          <a:custGeom>
            <a:avLst/>
            <a:gdLst/>
            <a:ahLst/>
            <a:cxnLst/>
            <a:rect r="r" b="b" t="t" l="l"/>
            <a:pathLst>
              <a:path h="887069" w="946207">
                <a:moveTo>
                  <a:pt x="0" y="0"/>
                </a:moveTo>
                <a:lnTo>
                  <a:pt x="946208" y="0"/>
                </a:lnTo>
                <a:lnTo>
                  <a:pt x="946208" y="887069"/>
                </a:lnTo>
                <a:lnTo>
                  <a:pt x="0" y="8870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549605" y="3296649"/>
            <a:ext cx="561626" cy="731761"/>
          </a:xfrm>
          <a:custGeom>
            <a:avLst/>
            <a:gdLst/>
            <a:ahLst/>
            <a:cxnLst/>
            <a:rect r="r" b="b" t="t" l="l"/>
            <a:pathLst>
              <a:path h="731761" w="561626">
                <a:moveTo>
                  <a:pt x="0" y="0"/>
                </a:moveTo>
                <a:lnTo>
                  <a:pt x="561626" y="0"/>
                </a:lnTo>
                <a:lnTo>
                  <a:pt x="561626" y="731761"/>
                </a:lnTo>
                <a:lnTo>
                  <a:pt x="0" y="731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317711" y="3247352"/>
            <a:ext cx="994281" cy="733282"/>
          </a:xfrm>
          <a:custGeom>
            <a:avLst/>
            <a:gdLst/>
            <a:ahLst/>
            <a:cxnLst/>
            <a:rect r="r" b="b" t="t" l="l"/>
            <a:pathLst>
              <a:path h="733282" w="994281">
                <a:moveTo>
                  <a:pt x="0" y="0"/>
                </a:moveTo>
                <a:lnTo>
                  <a:pt x="994281" y="0"/>
                </a:lnTo>
                <a:lnTo>
                  <a:pt x="994281" y="733282"/>
                </a:lnTo>
                <a:lnTo>
                  <a:pt x="0" y="7332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53880" y="3474839"/>
            <a:ext cx="921183" cy="375382"/>
          </a:xfrm>
          <a:custGeom>
            <a:avLst/>
            <a:gdLst/>
            <a:ahLst/>
            <a:cxnLst/>
            <a:rect r="r" b="b" t="t" l="l"/>
            <a:pathLst>
              <a:path h="375382" w="921183">
                <a:moveTo>
                  <a:pt x="0" y="0"/>
                </a:moveTo>
                <a:lnTo>
                  <a:pt x="921183" y="0"/>
                </a:lnTo>
                <a:lnTo>
                  <a:pt x="921183" y="375382"/>
                </a:lnTo>
                <a:lnTo>
                  <a:pt x="0" y="375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738395" y="-123088"/>
            <a:ext cx="6811210" cy="180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Objetivos Específicos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96190" y="1605031"/>
            <a:ext cx="4863110" cy="96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27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Implementar un Módulo de Catalogación 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826431">
            <a:off x="15377159" y="2778984"/>
            <a:ext cx="670267" cy="628375"/>
          </a:xfrm>
          <a:custGeom>
            <a:avLst/>
            <a:gdLst/>
            <a:ahLst/>
            <a:cxnLst/>
            <a:rect r="r" b="b" t="t" l="l"/>
            <a:pathLst>
              <a:path h="628375" w="670267">
                <a:moveTo>
                  <a:pt x="0" y="0"/>
                </a:moveTo>
                <a:lnTo>
                  <a:pt x="670267" y="0"/>
                </a:lnTo>
                <a:lnTo>
                  <a:pt x="670267" y="628375"/>
                </a:lnTo>
                <a:lnTo>
                  <a:pt x="0" y="6283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true" rot="-344418">
            <a:off x="15377159" y="3862673"/>
            <a:ext cx="670267" cy="628375"/>
          </a:xfrm>
          <a:custGeom>
            <a:avLst/>
            <a:gdLst/>
            <a:ahLst/>
            <a:cxnLst/>
            <a:rect r="r" b="b" t="t" l="l"/>
            <a:pathLst>
              <a:path h="628375" w="670267">
                <a:moveTo>
                  <a:pt x="0" y="628375"/>
                </a:moveTo>
                <a:lnTo>
                  <a:pt x="670267" y="628375"/>
                </a:lnTo>
                <a:lnTo>
                  <a:pt x="670267" y="0"/>
                </a:lnTo>
                <a:lnTo>
                  <a:pt x="0" y="0"/>
                </a:lnTo>
                <a:lnTo>
                  <a:pt x="0" y="628375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347415" y="3450570"/>
            <a:ext cx="802075" cy="326845"/>
          </a:xfrm>
          <a:custGeom>
            <a:avLst/>
            <a:gdLst/>
            <a:ahLst/>
            <a:cxnLst/>
            <a:rect r="r" b="b" t="t" l="l"/>
            <a:pathLst>
              <a:path h="326845" w="802075">
                <a:moveTo>
                  <a:pt x="0" y="0"/>
                </a:moveTo>
                <a:lnTo>
                  <a:pt x="802075" y="0"/>
                </a:lnTo>
                <a:lnTo>
                  <a:pt x="802075" y="326846"/>
                </a:lnTo>
                <a:lnTo>
                  <a:pt x="0" y="326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429158" y="2564889"/>
            <a:ext cx="488630" cy="636651"/>
          </a:xfrm>
          <a:custGeom>
            <a:avLst/>
            <a:gdLst/>
            <a:ahLst/>
            <a:cxnLst/>
            <a:rect r="r" b="b" t="t" l="l"/>
            <a:pathLst>
              <a:path h="636651" w="488630">
                <a:moveTo>
                  <a:pt x="0" y="0"/>
                </a:moveTo>
                <a:lnTo>
                  <a:pt x="488629" y="0"/>
                </a:lnTo>
                <a:lnTo>
                  <a:pt x="488629" y="636650"/>
                </a:lnTo>
                <a:lnTo>
                  <a:pt x="0" y="6366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429158" y="3343983"/>
            <a:ext cx="488630" cy="636651"/>
          </a:xfrm>
          <a:custGeom>
            <a:avLst/>
            <a:gdLst/>
            <a:ahLst/>
            <a:cxnLst/>
            <a:rect r="r" b="b" t="t" l="l"/>
            <a:pathLst>
              <a:path h="636651" w="488630">
                <a:moveTo>
                  <a:pt x="0" y="0"/>
                </a:moveTo>
                <a:lnTo>
                  <a:pt x="488629" y="0"/>
                </a:lnTo>
                <a:lnTo>
                  <a:pt x="488629" y="636651"/>
                </a:lnTo>
                <a:lnTo>
                  <a:pt x="0" y="636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429158" y="4123078"/>
            <a:ext cx="488630" cy="636651"/>
          </a:xfrm>
          <a:custGeom>
            <a:avLst/>
            <a:gdLst/>
            <a:ahLst/>
            <a:cxnLst/>
            <a:rect r="r" b="b" t="t" l="l"/>
            <a:pathLst>
              <a:path h="636651" w="488630">
                <a:moveTo>
                  <a:pt x="0" y="0"/>
                </a:moveTo>
                <a:lnTo>
                  <a:pt x="488629" y="0"/>
                </a:lnTo>
                <a:lnTo>
                  <a:pt x="488629" y="636651"/>
                </a:lnTo>
                <a:lnTo>
                  <a:pt x="0" y="63665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586282" y="3179800"/>
            <a:ext cx="252021" cy="328367"/>
          </a:xfrm>
          <a:custGeom>
            <a:avLst/>
            <a:gdLst/>
            <a:ahLst/>
            <a:cxnLst/>
            <a:rect r="r" b="b" t="t" l="l"/>
            <a:pathLst>
              <a:path h="328367" w="252021">
                <a:moveTo>
                  <a:pt x="0" y="0"/>
                </a:moveTo>
                <a:lnTo>
                  <a:pt x="252021" y="0"/>
                </a:lnTo>
                <a:lnTo>
                  <a:pt x="252021" y="328367"/>
                </a:lnTo>
                <a:lnTo>
                  <a:pt x="0" y="328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798651" y="1756742"/>
            <a:ext cx="4951713" cy="81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</a:pPr>
            <a:r>
              <a:rPr lang="en-US" b="true" sz="23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Desarrollar un Módulo de Circulación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1058" y="2183596"/>
            <a:ext cx="7502200" cy="2504933"/>
            <a:chOff x="0" y="0"/>
            <a:chExt cx="2209599" cy="737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9599" cy="737770"/>
            </a:xfrm>
            <a:custGeom>
              <a:avLst/>
              <a:gdLst/>
              <a:ahLst/>
              <a:cxnLst/>
              <a:rect r="r" b="b" t="t" l="l"/>
              <a:pathLst>
                <a:path h="737770" w="2209599">
                  <a:moveTo>
                    <a:pt x="30959" y="0"/>
                  </a:moveTo>
                  <a:lnTo>
                    <a:pt x="2178640" y="0"/>
                  </a:lnTo>
                  <a:cubicBezTo>
                    <a:pt x="2186851" y="0"/>
                    <a:pt x="2194726" y="3262"/>
                    <a:pt x="2200532" y="9068"/>
                  </a:cubicBezTo>
                  <a:cubicBezTo>
                    <a:pt x="2206337" y="14873"/>
                    <a:pt x="2209599" y="22748"/>
                    <a:pt x="2209599" y="30959"/>
                  </a:cubicBezTo>
                  <a:lnTo>
                    <a:pt x="2209599" y="706811"/>
                  </a:lnTo>
                  <a:cubicBezTo>
                    <a:pt x="2209599" y="723909"/>
                    <a:pt x="2195738" y="737770"/>
                    <a:pt x="2178640" y="737770"/>
                  </a:cubicBezTo>
                  <a:lnTo>
                    <a:pt x="30959" y="737770"/>
                  </a:lnTo>
                  <a:cubicBezTo>
                    <a:pt x="13861" y="737770"/>
                    <a:pt x="0" y="723909"/>
                    <a:pt x="0" y="706811"/>
                  </a:cubicBezTo>
                  <a:lnTo>
                    <a:pt x="0" y="30959"/>
                  </a:lnTo>
                  <a:cubicBezTo>
                    <a:pt x="0" y="13861"/>
                    <a:pt x="13861" y="0"/>
                    <a:pt x="30959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09599" cy="77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550690"/>
            <a:ext cx="18288000" cy="2736310"/>
            <a:chOff x="0" y="0"/>
            <a:chExt cx="24384000" cy="364841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8771" r="0" b="38771"/>
            <a:stretch>
              <a:fillRect/>
            </a:stretch>
          </p:blipFill>
          <p:spPr>
            <a:xfrm flipH="false" flipV="false">
              <a:off x="0" y="0"/>
              <a:ext cx="24384000" cy="364841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750364" y="2183596"/>
            <a:ext cx="2502894" cy="2504933"/>
            <a:chOff x="0" y="0"/>
            <a:chExt cx="3337193" cy="333991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3245" t="0" r="2689" b="0"/>
            <a:stretch>
              <a:fillRect/>
            </a:stretch>
          </p:blipFill>
          <p:spPr>
            <a:xfrm flipH="false" flipV="false">
              <a:off x="0" y="0"/>
              <a:ext cx="3337193" cy="333991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751058" y="5045758"/>
            <a:ext cx="7502200" cy="2504933"/>
            <a:chOff x="0" y="0"/>
            <a:chExt cx="2209599" cy="7377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9599" cy="737770"/>
            </a:xfrm>
            <a:custGeom>
              <a:avLst/>
              <a:gdLst/>
              <a:ahLst/>
              <a:cxnLst/>
              <a:rect r="r" b="b" t="t" l="l"/>
              <a:pathLst>
                <a:path h="737770" w="2209599">
                  <a:moveTo>
                    <a:pt x="30959" y="0"/>
                  </a:moveTo>
                  <a:lnTo>
                    <a:pt x="2178640" y="0"/>
                  </a:lnTo>
                  <a:cubicBezTo>
                    <a:pt x="2186851" y="0"/>
                    <a:pt x="2194726" y="3262"/>
                    <a:pt x="2200532" y="9068"/>
                  </a:cubicBezTo>
                  <a:cubicBezTo>
                    <a:pt x="2206337" y="14873"/>
                    <a:pt x="2209599" y="22748"/>
                    <a:pt x="2209599" y="30959"/>
                  </a:cubicBezTo>
                  <a:lnTo>
                    <a:pt x="2209599" y="706811"/>
                  </a:lnTo>
                  <a:cubicBezTo>
                    <a:pt x="2209599" y="723909"/>
                    <a:pt x="2195738" y="737770"/>
                    <a:pt x="2178640" y="737770"/>
                  </a:cubicBezTo>
                  <a:lnTo>
                    <a:pt x="30959" y="737770"/>
                  </a:lnTo>
                  <a:cubicBezTo>
                    <a:pt x="13861" y="737770"/>
                    <a:pt x="0" y="723909"/>
                    <a:pt x="0" y="706811"/>
                  </a:cubicBezTo>
                  <a:lnTo>
                    <a:pt x="0" y="30959"/>
                  </a:lnTo>
                  <a:cubicBezTo>
                    <a:pt x="0" y="13861"/>
                    <a:pt x="13861" y="0"/>
                    <a:pt x="30959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09599" cy="77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1058" y="5045758"/>
            <a:ext cx="2502894" cy="2504933"/>
            <a:chOff x="0" y="0"/>
            <a:chExt cx="3337193" cy="333991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16714" t="0" r="16714" b="0"/>
            <a:stretch>
              <a:fillRect/>
            </a:stretch>
          </p:blipFill>
          <p:spPr>
            <a:xfrm flipH="false" flipV="false">
              <a:off x="0" y="0"/>
              <a:ext cx="3337193" cy="3339910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1235596" y="2572350"/>
            <a:ext cx="766910" cy="1041643"/>
          </a:xfrm>
          <a:custGeom>
            <a:avLst/>
            <a:gdLst/>
            <a:ahLst/>
            <a:cxnLst/>
            <a:rect r="r" b="b" t="t" l="l"/>
            <a:pathLst>
              <a:path h="1041643" w="766910">
                <a:moveTo>
                  <a:pt x="0" y="0"/>
                </a:moveTo>
                <a:lnTo>
                  <a:pt x="766909" y="0"/>
                </a:lnTo>
                <a:lnTo>
                  <a:pt x="766909" y="1041643"/>
                </a:lnTo>
                <a:lnTo>
                  <a:pt x="0" y="1041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575695" y="3613993"/>
            <a:ext cx="2254123" cy="828834"/>
            <a:chOff x="0" y="0"/>
            <a:chExt cx="3005497" cy="11051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4481" cy="1105111"/>
            </a:xfrm>
            <a:custGeom>
              <a:avLst/>
              <a:gdLst/>
              <a:ahLst/>
              <a:cxnLst/>
              <a:rect r="r" b="b" t="t" l="l"/>
              <a:pathLst>
                <a:path h="1105111" w="1204481">
                  <a:moveTo>
                    <a:pt x="0" y="0"/>
                  </a:moveTo>
                  <a:lnTo>
                    <a:pt x="1204481" y="0"/>
                  </a:lnTo>
                  <a:lnTo>
                    <a:pt x="1204481" y="1105111"/>
                  </a:lnTo>
                  <a:lnTo>
                    <a:pt x="0" y="1105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40758" y="274515"/>
              <a:ext cx="560636" cy="228459"/>
            </a:xfrm>
            <a:custGeom>
              <a:avLst/>
              <a:gdLst/>
              <a:ahLst/>
              <a:cxnLst/>
              <a:rect r="r" b="b" t="t" l="l"/>
              <a:pathLst>
                <a:path h="228459" w="560636">
                  <a:moveTo>
                    <a:pt x="0" y="0"/>
                  </a:moveTo>
                  <a:lnTo>
                    <a:pt x="560636" y="0"/>
                  </a:lnTo>
                  <a:lnTo>
                    <a:pt x="560636" y="228459"/>
                  </a:lnTo>
                  <a:lnTo>
                    <a:pt x="0" y="228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10800000">
              <a:off x="1440758" y="602137"/>
              <a:ext cx="560636" cy="228459"/>
            </a:xfrm>
            <a:custGeom>
              <a:avLst/>
              <a:gdLst/>
              <a:ahLst/>
              <a:cxnLst/>
              <a:rect r="r" b="b" t="t" l="l"/>
              <a:pathLst>
                <a:path h="228459" w="560636">
                  <a:moveTo>
                    <a:pt x="0" y="0"/>
                  </a:moveTo>
                  <a:lnTo>
                    <a:pt x="560636" y="0"/>
                  </a:lnTo>
                  <a:lnTo>
                    <a:pt x="560636" y="228460"/>
                  </a:lnTo>
                  <a:lnTo>
                    <a:pt x="0" y="22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351993" y="126820"/>
              <a:ext cx="653504" cy="851471"/>
            </a:xfrm>
            <a:custGeom>
              <a:avLst/>
              <a:gdLst/>
              <a:ahLst/>
              <a:cxnLst/>
              <a:rect r="r" b="b" t="t" l="l"/>
              <a:pathLst>
                <a:path h="851471" w="653504">
                  <a:moveTo>
                    <a:pt x="0" y="0"/>
                  </a:moveTo>
                  <a:lnTo>
                    <a:pt x="653504" y="0"/>
                  </a:lnTo>
                  <a:lnTo>
                    <a:pt x="653504" y="851471"/>
                  </a:lnTo>
                  <a:lnTo>
                    <a:pt x="0" y="85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91637" y="423117"/>
              <a:ext cx="258877" cy="258877"/>
            </a:xfrm>
            <a:custGeom>
              <a:avLst/>
              <a:gdLst/>
              <a:ahLst/>
              <a:cxnLst/>
              <a:rect r="r" b="b" t="t" l="l"/>
              <a:pathLst>
                <a:path h="258877" w="258877">
                  <a:moveTo>
                    <a:pt x="0" y="0"/>
                  </a:moveTo>
                  <a:lnTo>
                    <a:pt x="258877" y="0"/>
                  </a:lnTo>
                  <a:lnTo>
                    <a:pt x="258877" y="258877"/>
                  </a:lnTo>
                  <a:lnTo>
                    <a:pt x="0" y="258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3651855">
            <a:off x="2163090" y="2758005"/>
            <a:ext cx="946207" cy="887069"/>
          </a:xfrm>
          <a:custGeom>
            <a:avLst/>
            <a:gdLst/>
            <a:ahLst/>
            <a:cxnLst/>
            <a:rect r="r" b="b" t="t" l="l"/>
            <a:pathLst>
              <a:path h="887069" w="946207">
                <a:moveTo>
                  <a:pt x="0" y="0"/>
                </a:moveTo>
                <a:lnTo>
                  <a:pt x="946208" y="0"/>
                </a:lnTo>
                <a:lnTo>
                  <a:pt x="946208" y="887069"/>
                </a:lnTo>
                <a:lnTo>
                  <a:pt x="0" y="8870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738395" y="-123088"/>
            <a:ext cx="6811210" cy="180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Objetivos Específicos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872508" y="2183596"/>
            <a:ext cx="7502200" cy="2504933"/>
            <a:chOff x="0" y="0"/>
            <a:chExt cx="10002934" cy="333991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0002934" cy="3339910"/>
              <a:chOff x="0" y="0"/>
              <a:chExt cx="2209599" cy="73777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209599" cy="737770"/>
              </a:xfrm>
              <a:custGeom>
                <a:avLst/>
                <a:gdLst/>
                <a:ahLst/>
                <a:cxnLst/>
                <a:rect r="r" b="b" t="t" l="l"/>
                <a:pathLst>
                  <a:path h="737770" w="2209599">
                    <a:moveTo>
                      <a:pt x="30959" y="0"/>
                    </a:moveTo>
                    <a:lnTo>
                      <a:pt x="2178640" y="0"/>
                    </a:lnTo>
                    <a:cubicBezTo>
                      <a:pt x="2186851" y="0"/>
                      <a:pt x="2194726" y="3262"/>
                      <a:pt x="2200532" y="9068"/>
                    </a:cubicBezTo>
                    <a:cubicBezTo>
                      <a:pt x="2206337" y="14873"/>
                      <a:pt x="2209599" y="22748"/>
                      <a:pt x="2209599" y="30959"/>
                    </a:cubicBezTo>
                    <a:lnTo>
                      <a:pt x="2209599" y="706811"/>
                    </a:lnTo>
                    <a:cubicBezTo>
                      <a:pt x="2209599" y="723909"/>
                      <a:pt x="2195738" y="737770"/>
                      <a:pt x="2178640" y="737770"/>
                    </a:cubicBezTo>
                    <a:lnTo>
                      <a:pt x="30959" y="737770"/>
                    </a:lnTo>
                    <a:cubicBezTo>
                      <a:pt x="13861" y="737770"/>
                      <a:pt x="0" y="723909"/>
                      <a:pt x="0" y="706811"/>
                    </a:cubicBezTo>
                    <a:lnTo>
                      <a:pt x="0" y="30959"/>
                    </a:lnTo>
                    <a:cubicBezTo>
                      <a:pt x="0" y="13861"/>
                      <a:pt x="13861" y="0"/>
                      <a:pt x="30959" y="0"/>
                    </a:cubicBezTo>
                    <a:close/>
                  </a:path>
                </a:pathLst>
              </a:custGeom>
              <a:solidFill>
                <a:srgbClr val="F5E8DF">
                  <a:alpha val="87843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209599" cy="7758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3337193" cy="3339910"/>
              <a:chOff x="0" y="0"/>
              <a:chExt cx="3337193" cy="3339910"/>
            </a:xfrm>
          </p:grpSpPr>
          <p:pic>
            <p:nvPicPr>
              <p:cNvPr name="Picture 28" id="28"/>
              <p:cNvPicPr>
                <a:picLocks noChangeAspect="true"/>
              </p:cNvPicPr>
              <p:nvPr/>
            </p:nvPicPr>
            <p:blipFill>
              <a:blip r:embed="rId4"/>
              <a:srcRect l="16714" t="0" r="16714" b="0"/>
              <a:stretch>
                <a:fillRect/>
              </a:stretch>
            </p:blipFill>
            <p:spPr>
              <a:xfrm flipH="false" flipV="false">
                <a:off x="0" y="0"/>
                <a:ext cx="3337193" cy="3339910"/>
              </a:xfrm>
              <a:prstGeom prst="rect">
                <a:avLst/>
              </a:prstGeom>
            </p:spPr>
          </p:pic>
        </p:grpSp>
      </p:grpSp>
      <p:sp>
        <p:nvSpPr>
          <p:cNvPr name="Freeform 29" id="29"/>
          <p:cNvSpPr/>
          <p:nvPr/>
        </p:nvSpPr>
        <p:spPr>
          <a:xfrm flipH="false" flipV="false" rot="0">
            <a:off x="12549605" y="3296649"/>
            <a:ext cx="561626" cy="731761"/>
          </a:xfrm>
          <a:custGeom>
            <a:avLst/>
            <a:gdLst/>
            <a:ahLst/>
            <a:cxnLst/>
            <a:rect r="r" b="b" t="t" l="l"/>
            <a:pathLst>
              <a:path h="731761" w="561626">
                <a:moveTo>
                  <a:pt x="0" y="0"/>
                </a:moveTo>
                <a:lnTo>
                  <a:pt x="561626" y="0"/>
                </a:lnTo>
                <a:lnTo>
                  <a:pt x="561626" y="731761"/>
                </a:lnTo>
                <a:lnTo>
                  <a:pt x="0" y="731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317711" y="3247352"/>
            <a:ext cx="994281" cy="733282"/>
          </a:xfrm>
          <a:custGeom>
            <a:avLst/>
            <a:gdLst/>
            <a:ahLst/>
            <a:cxnLst/>
            <a:rect r="r" b="b" t="t" l="l"/>
            <a:pathLst>
              <a:path h="733282" w="994281">
                <a:moveTo>
                  <a:pt x="0" y="0"/>
                </a:moveTo>
                <a:lnTo>
                  <a:pt x="994281" y="0"/>
                </a:lnTo>
                <a:lnTo>
                  <a:pt x="994281" y="733282"/>
                </a:lnTo>
                <a:lnTo>
                  <a:pt x="0" y="7332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253880" y="3474839"/>
            <a:ext cx="921183" cy="375382"/>
          </a:xfrm>
          <a:custGeom>
            <a:avLst/>
            <a:gdLst/>
            <a:ahLst/>
            <a:cxnLst/>
            <a:rect r="r" b="b" t="t" l="l"/>
            <a:pathLst>
              <a:path h="375382" w="921183">
                <a:moveTo>
                  <a:pt x="0" y="0"/>
                </a:moveTo>
                <a:lnTo>
                  <a:pt x="921183" y="0"/>
                </a:lnTo>
                <a:lnTo>
                  <a:pt x="921183" y="375382"/>
                </a:lnTo>
                <a:lnTo>
                  <a:pt x="0" y="375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396190" y="1605031"/>
            <a:ext cx="4863110" cy="96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27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Implementar un Módulo de Catalogación 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826431">
            <a:off x="15377159" y="2778984"/>
            <a:ext cx="670267" cy="628375"/>
          </a:xfrm>
          <a:custGeom>
            <a:avLst/>
            <a:gdLst/>
            <a:ahLst/>
            <a:cxnLst/>
            <a:rect r="r" b="b" t="t" l="l"/>
            <a:pathLst>
              <a:path h="628375" w="670267">
                <a:moveTo>
                  <a:pt x="0" y="0"/>
                </a:moveTo>
                <a:lnTo>
                  <a:pt x="670267" y="0"/>
                </a:lnTo>
                <a:lnTo>
                  <a:pt x="670267" y="628375"/>
                </a:lnTo>
                <a:lnTo>
                  <a:pt x="0" y="6283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true" rot="-344418">
            <a:off x="15377159" y="3862673"/>
            <a:ext cx="670267" cy="628375"/>
          </a:xfrm>
          <a:custGeom>
            <a:avLst/>
            <a:gdLst/>
            <a:ahLst/>
            <a:cxnLst/>
            <a:rect r="r" b="b" t="t" l="l"/>
            <a:pathLst>
              <a:path h="628375" w="670267">
                <a:moveTo>
                  <a:pt x="0" y="628375"/>
                </a:moveTo>
                <a:lnTo>
                  <a:pt x="670267" y="628375"/>
                </a:lnTo>
                <a:lnTo>
                  <a:pt x="670267" y="0"/>
                </a:lnTo>
                <a:lnTo>
                  <a:pt x="0" y="0"/>
                </a:lnTo>
                <a:lnTo>
                  <a:pt x="0" y="628375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347415" y="3450570"/>
            <a:ext cx="802075" cy="326845"/>
          </a:xfrm>
          <a:custGeom>
            <a:avLst/>
            <a:gdLst/>
            <a:ahLst/>
            <a:cxnLst/>
            <a:rect r="r" b="b" t="t" l="l"/>
            <a:pathLst>
              <a:path h="326845" w="802075">
                <a:moveTo>
                  <a:pt x="0" y="0"/>
                </a:moveTo>
                <a:lnTo>
                  <a:pt x="802075" y="0"/>
                </a:lnTo>
                <a:lnTo>
                  <a:pt x="802075" y="326846"/>
                </a:lnTo>
                <a:lnTo>
                  <a:pt x="0" y="326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429158" y="2564889"/>
            <a:ext cx="488630" cy="636651"/>
          </a:xfrm>
          <a:custGeom>
            <a:avLst/>
            <a:gdLst/>
            <a:ahLst/>
            <a:cxnLst/>
            <a:rect r="r" b="b" t="t" l="l"/>
            <a:pathLst>
              <a:path h="636651" w="488630">
                <a:moveTo>
                  <a:pt x="0" y="0"/>
                </a:moveTo>
                <a:lnTo>
                  <a:pt x="488629" y="0"/>
                </a:lnTo>
                <a:lnTo>
                  <a:pt x="488629" y="636650"/>
                </a:lnTo>
                <a:lnTo>
                  <a:pt x="0" y="6366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429158" y="3343983"/>
            <a:ext cx="488630" cy="636651"/>
          </a:xfrm>
          <a:custGeom>
            <a:avLst/>
            <a:gdLst/>
            <a:ahLst/>
            <a:cxnLst/>
            <a:rect r="r" b="b" t="t" l="l"/>
            <a:pathLst>
              <a:path h="636651" w="488630">
                <a:moveTo>
                  <a:pt x="0" y="0"/>
                </a:moveTo>
                <a:lnTo>
                  <a:pt x="488629" y="0"/>
                </a:lnTo>
                <a:lnTo>
                  <a:pt x="488629" y="636651"/>
                </a:lnTo>
                <a:lnTo>
                  <a:pt x="0" y="636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429158" y="4123078"/>
            <a:ext cx="488630" cy="636651"/>
          </a:xfrm>
          <a:custGeom>
            <a:avLst/>
            <a:gdLst/>
            <a:ahLst/>
            <a:cxnLst/>
            <a:rect r="r" b="b" t="t" l="l"/>
            <a:pathLst>
              <a:path h="636651" w="488630">
                <a:moveTo>
                  <a:pt x="0" y="0"/>
                </a:moveTo>
                <a:lnTo>
                  <a:pt x="488629" y="0"/>
                </a:lnTo>
                <a:lnTo>
                  <a:pt x="488629" y="636651"/>
                </a:lnTo>
                <a:lnTo>
                  <a:pt x="0" y="63665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586282" y="3179800"/>
            <a:ext cx="252021" cy="328367"/>
          </a:xfrm>
          <a:custGeom>
            <a:avLst/>
            <a:gdLst/>
            <a:ahLst/>
            <a:cxnLst/>
            <a:rect r="r" b="b" t="t" l="l"/>
            <a:pathLst>
              <a:path h="328367" w="252021">
                <a:moveTo>
                  <a:pt x="0" y="0"/>
                </a:moveTo>
                <a:lnTo>
                  <a:pt x="252021" y="0"/>
                </a:lnTo>
                <a:lnTo>
                  <a:pt x="252021" y="328367"/>
                </a:lnTo>
                <a:lnTo>
                  <a:pt x="0" y="328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436445" y="6216121"/>
            <a:ext cx="1292736" cy="1292736"/>
          </a:xfrm>
          <a:custGeom>
            <a:avLst/>
            <a:gdLst/>
            <a:ahLst/>
            <a:cxnLst/>
            <a:rect r="r" b="b" t="t" l="l"/>
            <a:pathLst>
              <a:path h="1292736" w="1292736">
                <a:moveTo>
                  <a:pt x="0" y="0"/>
                </a:moveTo>
                <a:lnTo>
                  <a:pt x="1292736" y="0"/>
                </a:lnTo>
                <a:lnTo>
                  <a:pt x="1292736" y="1292736"/>
                </a:lnTo>
                <a:lnTo>
                  <a:pt x="0" y="12927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153990" y="6343199"/>
            <a:ext cx="1695642" cy="1038580"/>
          </a:xfrm>
          <a:custGeom>
            <a:avLst/>
            <a:gdLst/>
            <a:ahLst/>
            <a:cxnLst/>
            <a:rect r="r" b="b" t="t" l="l"/>
            <a:pathLst>
              <a:path h="1038580" w="1695642">
                <a:moveTo>
                  <a:pt x="0" y="0"/>
                </a:moveTo>
                <a:lnTo>
                  <a:pt x="1695642" y="0"/>
                </a:lnTo>
                <a:lnTo>
                  <a:pt x="1695642" y="1038580"/>
                </a:lnTo>
                <a:lnTo>
                  <a:pt x="0" y="103858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5433700" y="6216121"/>
            <a:ext cx="596426" cy="596426"/>
          </a:xfrm>
          <a:custGeom>
            <a:avLst/>
            <a:gdLst/>
            <a:ahLst/>
            <a:cxnLst/>
            <a:rect r="r" b="b" t="t" l="l"/>
            <a:pathLst>
              <a:path h="596426" w="596426">
                <a:moveTo>
                  <a:pt x="0" y="0"/>
                </a:moveTo>
                <a:lnTo>
                  <a:pt x="596426" y="0"/>
                </a:lnTo>
                <a:lnTo>
                  <a:pt x="596426" y="596427"/>
                </a:lnTo>
                <a:lnTo>
                  <a:pt x="0" y="59642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3210568" y="4998133"/>
            <a:ext cx="5042690" cy="96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27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Crear un Catálogo en Línea (OPAC)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98651" y="1756742"/>
            <a:ext cx="4951713" cy="81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</a:pPr>
            <a:r>
              <a:rPr lang="en-US" b="true" sz="23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Desarrollar un Módulo de Circulación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-10800000">
            <a:off x="4911673" y="6622087"/>
            <a:ext cx="1179889" cy="480805"/>
          </a:xfrm>
          <a:custGeom>
            <a:avLst/>
            <a:gdLst/>
            <a:ahLst/>
            <a:cxnLst/>
            <a:rect r="r" b="b" t="t" l="l"/>
            <a:pathLst>
              <a:path h="480805" w="1179889">
                <a:moveTo>
                  <a:pt x="0" y="0"/>
                </a:moveTo>
                <a:lnTo>
                  <a:pt x="1179889" y="0"/>
                </a:lnTo>
                <a:lnTo>
                  <a:pt x="1179889" y="480804"/>
                </a:lnTo>
                <a:lnTo>
                  <a:pt x="0" y="4808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1058" y="2183596"/>
            <a:ext cx="7502200" cy="2504933"/>
            <a:chOff x="0" y="0"/>
            <a:chExt cx="2209599" cy="737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9599" cy="737770"/>
            </a:xfrm>
            <a:custGeom>
              <a:avLst/>
              <a:gdLst/>
              <a:ahLst/>
              <a:cxnLst/>
              <a:rect r="r" b="b" t="t" l="l"/>
              <a:pathLst>
                <a:path h="737770" w="2209599">
                  <a:moveTo>
                    <a:pt x="30959" y="0"/>
                  </a:moveTo>
                  <a:lnTo>
                    <a:pt x="2178640" y="0"/>
                  </a:lnTo>
                  <a:cubicBezTo>
                    <a:pt x="2186851" y="0"/>
                    <a:pt x="2194726" y="3262"/>
                    <a:pt x="2200532" y="9068"/>
                  </a:cubicBezTo>
                  <a:cubicBezTo>
                    <a:pt x="2206337" y="14873"/>
                    <a:pt x="2209599" y="22748"/>
                    <a:pt x="2209599" y="30959"/>
                  </a:cubicBezTo>
                  <a:lnTo>
                    <a:pt x="2209599" y="706811"/>
                  </a:lnTo>
                  <a:cubicBezTo>
                    <a:pt x="2209599" y="723909"/>
                    <a:pt x="2195738" y="737770"/>
                    <a:pt x="2178640" y="737770"/>
                  </a:cubicBezTo>
                  <a:lnTo>
                    <a:pt x="30959" y="737770"/>
                  </a:lnTo>
                  <a:cubicBezTo>
                    <a:pt x="13861" y="737770"/>
                    <a:pt x="0" y="723909"/>
                    <a:pt x="0" y="706811"/>
                  </a:cubicBezTo>
                  <a:lnTo>
                    <a:pt x="0" y="30959"/>
                  </a:lnTo>
                  <a:cubicBezTo>
                    <a:pt x="0" y="13861"/>
                    <a:pt x="13861" y="0"/>
                    <a:pt x="30959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09599" cy="77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550690"/>
            <a:ext cx="18288000" cy="2736310"/>
            <a:chOff x="0" y="0"/>
            <a:chExt cx="24384000" cy="364841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38771" r="0" b="38771"/>
            <a:stretch>
              <a:fillRect/>
            </a:stretch>
          </p:blipFill>
          <p:spPr>
            <a:xfrm flipH="false" flipV="false">
              <a:off x="0" y="0"/>
              <a:ext cx="24384000" cy="364841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750364" y="2183596"/>
            <a:ext cx="2502894" cy="2504933"/>
            <a:chOff x="0" y="0"/>
            <a:chExt cx="3337193" cy="333991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23245" t="0" r="2689" b="0"/>
            <a:stretch>
              <a:fillRect/>
            </a:stretch>
          </p:blipFill>
          <p:spPr>
            <a:xfrm flipH="false" flipV="false">
              <a:off x="0" y="0"/>
              <a:ext cx="3337193" cy="3339910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9872508" y="5045758"/>
            <a:ext cx="7502200" cy="2504933"/>
            <a:chOff x="0" y="0"/>
            <a:chExt cx="2209599" cy="7377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9599" cy="737770"/>
            </a:xfrm>
            <a:custGeom>
              <a:avLst/>
              <a:gdLst/>
              <a:ahLst/>
              <a:cxnLst/>
              <a:rect r="r" b="b" t="t" l="l"/>
              <a:pathLst>
                <a:path h="737770" w="2209599">
                  <a:moveTo>
                    <a:pt x="30959" y="0"/>
                  </a:moveTo>
                  <a:lnTo>
                    <a:pt x="2178640" y="0"/>
                  </a:lnTo>
                  <a:cubicBezTo>
                    <a:pt x="2186851" y="0"/>
                    <a:pt x="2194726" y="3262"/>
                    <a:pt x="2200532" y="9068"/>
                  </a:cubicBezTo>
                  <a:cubicBezTo>
                    <a:pt x="2206337" y="14873"/>
                    <a:pt x="2209599" y="22748"/>
                    <a:pt x="2209599" y="30959"/>
                  </a:cubicBezTo>
                  <a:lnTo>
                    <a:pt x="2209599" y="706811"/>
                  </a:lnTo>
                  <a:cubicBezTo>
                    <a:pt x="2209599" y="723909"/>
                    <a:pt x="2195738" y="737770"/>
                    <a:pt x="2178640" y="737770"/>
                  </a:cubicBezTo>
                  <a:lnTo>
                    <a:pt x="30959" y="737770"/>
                  </a:lnTo>
                  <a:cubicBezTo>
                    <a:pt x="13861" y="737770"/>
                    <a:pt x="0" y="723909"/>
                    <a:pt x="0" y="706811"/>
                  </a:cubicBezTo>
                  <a:lnTo>
                    <a:pt x="0" y="30959"/>
                  </a:lnTo>
                  <a:cubicBezTo>
                    <a:pt x="0" y="13861"/>
                    <a:pt x="13861" y="0"/>
                    <a:pt x="30959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09599" cy="77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71814" y="5045758"/>
            <a:ext cx="2502894" cy="2504933"/>
            <a:chOff x="0" y="0"/>
            <a:chExt cx="3337193" cy="333991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/>
            <a:srcRect l="23245" t="0" r="2689" b="0"/>
            <a:stretch>
              <a:fillRect/>
            </a:stretch>
          </p:blipFill>
          <p:spPr>
            <a:xfrm flipH="false" flipV="false">
              <a:off x="0" y="0"/>
              <a:ext cx="3337193" cy="3339910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1235596" y="2572350"/>
            <a:ext cx="766910" cy="1041643"/>
          </a:xfrm>
          <a:custGeom>
            <a:avLst/>
            <a:gdLst/>
            <a:ahLst/>
            <a:cxnLst/>
            <a:rect r="r" b="b" t="t" l="l"/>
            <a:pathLst>
              <a:path h="1041643" w="766910">
                <a:moveTo>
                  <a:pt x="0" y="0"/>
                </a:moveTo>
                <a:lnTo>
                  <a:pt x="766909" y="0"/>
                </a:lnTo>
                <a:lnTo>
                  <a:pt x="766909" y="1041643"/>
                </a:lnTo>
                <a:lnTo>
                  <a:pt x="0" y="1041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575695" y="3613993"/>
            <a:ext cx="2254123" cy="828834"/>
            <a:chOff x="0" y="0"/>
            <a:chExt cx="3005497" cy="11051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4481" cy="1105111"/>
            </a:xfrm>
            <a:custGeom>
              <a:avLst/>
              <a:gdLst/>
              <a:ahLst/>
              <a:cxnLst/>
              <a:rect r="r" b="b" t="t" l="l"/>
              <a:pathLst>
                <a:path h="1105111" w="1204481">
                  <a:moveTo>
                    <a:pt x="0" y="0"/>
                  </a:moveTo>
                  <a:lnTo>
                    <a:pt x="1204481" y="0"/>
                  </a:lnTo>
                  <a:lnTo>
                    <a:pt x="1204481" y="1105111"/>
                  </a:lnTo>
                  <a:lnTo>
                    <a:pt x="0" y="1105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40758" y="274515"/>
              <a:ext cx="560636" cy="228459"/>
            </a:xfrm>
            <a:custGeom>
              <a:avLst/>
              <a:gdLst/>
              <a:ahLst/>
              <a:cxnLst/>
              <a:rect r="r" b="b" t="t" l="l"/>
              <a:pathLst>
                <a:path h="228459" w="560636">
                  <a:moveTo>
                    <a:pt x="0" y="0"/>
                  </a:moveTo>
                  <a:lnTo>
                    <a:pt x="560636" y="0"/>
                  </a:lnTo>
                  <a:lnTo>
                    <a:pt x="560636" y="228459"/>
                  </a:lnTo>
                  <a:lnTo>
                    <a:pt x="0" y="228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10800000">
              <a:off x="1440758" y="602137"/>
              <a:ext cx="560636" cy="228459"/>
            </a:xfrm>
            <a:custGeom>
              <a:avLst/>
              <a:gdLst/>
              <a:ahLst/>
              <a:cxnLst/>
              <a:rect r="r" b="b" t="t" l="l"/>
              <a:pathLst>
                <a:path h="228459" w="560636">
                  <a:moveTo>
                    <a:pt x="0" y="0"/>
                  </a:moveTo>
                  <a:lnTo>
                    <a:pt x="560636" y="0"/>
                  </a:lnTo>
                  <a:lnTo>
                    <a:pt x="560636" y="228460"/>
                  </a:lnTo>
                  <a:lnTo>
                    <a:pt x="0" y="22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351993" y="126820"/>
              <a:ext cx="653504" cy="851471"/>
            </a:xfrm>
            <a:custGeom>
              <a:avLst/>
              <a:gdLst/>
              <a:ahLst/>
              <a:cxnLst/>
              <a:rect r="r" b="b" t="t" l="l"/>
              <a:pathLst>
                <a:path h="851471" w="653504">
                  <a:moveTo>
                    <a:pt x="0" y="0"/>
                  </a:moveTo>
                  <a:lnTo>
                    <a:pt x="653504" y="0"/>
                  </a:lnTo>
                  <a:lnTo>
                    <a:pt x="653504" y="851471"/>
                  </a:lnTo>
                  <a:lnTo>
                    <a:pt x="0" y="851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91637" y="423117"/>
              <a:ext cx="258877" cy="258877"/>
            </a:xfrm>
            <a:custGeom>
              <a:avLst/>
              <a:gdLst/>
              <a:ahLst/>
              <a:cxnLst/>
              <a:rect r="r" b="b" t="t" l="l"/>
              <a:pathLst>
                <a:path h="258877" w="258877">
                  <a:moveTo>
                    <a:pt x="0" y="0"/>
                  </a:moveTo>
                  <a:lnTo>
                    <a:pt x="258877" y="0"/>
                  </a:lnTo>
                  <a:lnTo>
                    <a:pt x="258877" y="258877"/>
                  </a:lnTo>
                  <a:lnTo>
                    <a:pt x="0" y="258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3651855">
            <a:off x="2163090" y="2758005"/>
            <a:ext cx="946207" cy="887069"/>
          </a:xfrm>
          <a:custGeom>
            <a:avLst/>
            <a:gdLst/>
            <a:ahLst/>
            <a:cxnLst/>
            <a:rect r="r" b="b" t="t" l="l"/>
            <a:pathLst>
              <a:path h="887069" w="946207">
                <a:moveTo>
                  <a:pt x="0" y="0"/>
                </a:moveTo>
                <a:lnTo>
                  <a:pt x="946208" y="0"/>
                </a:lnTo>
                <a:lnTo>
                  <a:pt x="946208" y="887069"/>
                </a:lnTo>
                <a:lnTo>
                  <a:pt x="0" y="8870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738395" y="-123088"/>
            <a:ext cx="6811210" cy="180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Objetivos Específicos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872508" y="2183596"/>
            <a:ext cx="7502200" cy="2504933"/>
            <a:chOff x="0" y="0"/>
            <a:chExt cx="10002934" cy="333991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0002934" cy="3339910"/>
              <a:chOff x="0" y="0"/>
              <a:chExt cx="2209599" cy="73777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209599" cy="737770"/>
              </a:xfrm>
              <a:custGeom>
                <a:avLst/>
                <a:gdLst/>
                <a:ahLst/>
                <a:cxnLst/>
                <a:rect r="r" b="b" t="t" l="l"/>
                <a:pathLst>
                  <a:path h="737770" w="2209599">
                    <a:moveTo>
                      <a:pt x="30959" y="0"/>
                    </a:moveTo>
                    <a:lnTo>
                      <a:pt x="2178640" y="0"/>
                    </a:lnTo>
                    <a:cubicBezTo>
                      <a:pt x="2186851" y="0"/>
                      <a:pt x="2194726" y="3262"/>
                      <a:pt x="2200532" y="9068"/>
                    </a:cubicBezTo>
                    <a:cubicBezTo>
                      <a:pt x="2206337" y="14873"/>
                      <a:pt x="2209599" y="22748"/>
                      <a:pt x="2209599" y="30959"/>
                    </a:cubicBezTo>
                    <a:lnTo>
                      <a:pt x="2209599" y="706811"/>
                    </a:lnTo>
                    <a:cubicBezTo>
                      <a:pt x="2209599" y="723909"/>
                      <a:pt x="2195738" y="737770"/>
                      <a:pt x="2178640" y="737770"/>
                    </a:cubicBezTo>
                    <a:lnTo>
                      <a:pt x="30959" y="737770"/>
                    </a:lnTo>
                    <a:cubicBezTo>
                      <a:pt x="13861" y="737770"/>
                      <a:pt x="0" y="723909"/>
                      <a:pt x="0" y="706811"/>
                    </a:cubicBezTo>
                    <a:lnTo>
                      <a:pt x="0" y="30959"/>
                    </a:lnTo>
                    <a:cubicBezTo>
                      <a:pt x="0" y="13861"/>
                      <a:pt x="13861" y="0"/>
                      <a:pt x="30959" y="0"/>
                    </a:cubicBezTo>
                    <a:close/>
                  </a:path>
                </a:pathLst>
              </a:custGeom>
              <a:solidFill>
                <a:srgbClr val="F5E8DF">
                  <a:alpha val="87843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209599" cy="7758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3337193" cy="3339910"/>
              <a:chOff x="0" y="0"/>
              <a:chExt cx="3337193" cy="3339910"/>
            </a:xfrm>
          </p:grpSpPr>
          <p:pic>
            <p:nvPicPr>
              <p:cNvPr name="Picture 28" id="28"/>
              <p:cNvPicPr>
                <a:picLocks noChangeAspect="true"/>
              </p:cNvPicPr>
              <p:nvPr/>
            </p:nvPicPr>
            <p:blipFill>
              <a:blip r:embed="rId15"/>
              <a:srcRect l="16714" t="0" r="16714" b="0"/>
              <a:stretch>
                <a:fillRect/>
              </a:stretch>
            </p:blipFill>
            <p:spPr>
              <a:xfrm flipH="false" flipV="false">
                <a:off x="0" y="0"/>
                <a:ext cx="3337193" cy="3339910"/>
              </a:xfrm>
              <a:prstGeom prst="rect">
                <a:avLst/>
              </a:prstGeom>
            </p:spPr>
          </p:pic>
        </p:grpSp>
      </p:grpSp>
      <p:sp>
        <p:nvSpPr>
          <p:cNvPr name="Freeform 29" id="29"/>
          <p:cNvSpPr/>
          <p:nvPr/>
        </p:nvSpPr>
        <p:spPr>
          <a:xfrm flipH="false" flipV="false" rot="0">
            <a:off x="12549605" y="3296649"/>
            <a:ext cx="561626" cy="731761"/>
          </a:xfrm>
          <a:custGeom>
            <a:avLst/>
            <a:gdLst/>
            <a:ahLst/>
            <a:cxnLst/>
            <a:rect r="r" b="b" t="t" l="l"/>
            <a:pathLst>
              <a:path h="731761" w="561626">
                <a:moveTo>
                  <a:pt x="0" y="0"/>
                </a:moveTo>
                <a:lnTo>
                  <a:pt x="561626" y="0"/>
                </a:lnTo>
                <a:lnTo>
                  <a:pt x="561626" y="731761"/>
                </a:lnTo>
                <a:lnTo>
                  <a:pt x="0" y="7317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317711" y="3247352"/>
            <a:ext cx="994281" cy="733282"/>
          </a:xfrm>
          <a:custGeom>
            <a:avLst/>
            <a:gdLst/>
            <a:ahLst/>
            <a:cxnLst/>
            <a:rect r="r" b="b" t="t" l="l"/>
            <a:pathLst>
              <a:path h="733282" w="994281">
                <a:moveTo>
                  <a:pt x="0" y="0"/>
                </a:moveTo>
                <a:lnTo>
                  <a:pt x="994281" y="0"/>
                </a:lnTo>
                <a:lnTo>
                  <a:pt x="994281" y="733282"/>
                </a:lnTo>
                <a:lnTo>
                  <a:pt x="0" y="7332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253880" y="3474839"/>
            <a:ext cx="921183" cy="375382"/>
          </a:xfrm>
          <a:custGeom>
            <a:avLst/>
            <a:gdLst/>
            <a:ahLst/>
            <a:cxnLst/>
            <a:rect r="r" b="b" t="t" l="l"/>
            <a:pathLst>
              <a:path h="375382" w="921183">
                <a:moveTo>
                  <a:pt x="0" y="0"/>
                </a:moveTo>
                <a:lnTo>
                  <a:pt x="921183" y="0"/>
                </a:lnTo>
                <a:lnTo>
                  <a:pt x="921183" y="375382"/>
                </a:lnTo>
                <a:lnTo>
                  <a:pt x="0" y="3753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396190" y="1605031"/>
            <a:ext cx="4863110" cy="96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27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Implementar un Módulo de Catalogación 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826431">
            <a:off x="15377159" y="2778984"/>
            <a:ext cx="670267" cy="628375"/>
          </a:xfrm>
          <a:custGeom>
            <a:avLst/>
            <a:gdLst/>
            <a:ahLst/>
            <a:cxnLst/>
            <a:rect r="r" b="b" t="t" l="l"/>
            <a:pathLst>
              <a:path h="628375" w="670267">
                <a:moveTo>
                  <a:pt x="0" y="0"/>
                </a:moveTo>
                <a:lnTo>
                  <a:pt x="670267" y="0"/>
                </a:lnTo>
                <a:lnTo>
                  <a:pt x="670267" y="628375"/>
                </a:lnTo>
                <a:lnTo>
                  <a:pt x="0" y="628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true" rot="-344418">
            <a:off x="15377159" y="3862673"/>
            <a:ext cx="670267" cy="628375"/>
          </a:xfrm>
          <a:custGeom>
            <a:avLst/>
            <a:gdLst/>
            <a:ahLst/>
            <a:cxnLst/>
            <a:rect r="r" b="b" t="t" l="l"/>
            <a:pathLst>
              <a:path h="628375" w="670267">
                <a:moveTo>
                  <a:pt x="0" y="628375"/>
                </a:moveTo>
                <a:lnTo>
                  <a:pt x="670267" y="628375"/>
                </a:lnTo>
                <a:lnTo>
                  <a:pt x="670267" y="0"/>
                </a:lnTo>
                <a:lnTo>
                  <a:pt x="0" y="0"/>
                </a:lnTo>
                <a:lnTo>
                  <a:pt x="0" y="628375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347415" y="3450570"/>
            <a:ext cx="802075" cy="326845"/>
          </a:xfrm>
          <a:custGeom>
            <a:avLst/>
            <a:gdLst/>
            <a:ahLst/>
            <a:cxnLst/>
            <a:rect r="r" b="b" t="t" l="l"/>
            <a:pathLst>
              <a:path h="326845" w="802075">
                <a:moveTo>
                  <a:pt x="0" y="0"/>
                </a:moveTo>
                <a:lnTo>
                  <a:pt x="802075" y="0"/>
                </a:lnTo>
                <a:lnTo>
                  <a:pt x="802075" y="326846"/>
                </a:lnTo>
                <a:lnTo>
                  <a:pt x="0" y="326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429158" y="2564889"/>
            <a:ext cx="488630" cy="636651"/>
          </a:xfrm>
          <a:custGeom>
            <a:avLst/>
            <a:gdLst/>
            <a:ahLst/>
            <a:cxnLst/>
            <a:rect r="r" b="b" t="t" l="l"/>
            <a:pathLst>
              <a:path h="636651" w="488630">
                <a:moveTo>
                  <a:pt x="0" y="0"/>
                </a:moveTo>
                <a:lnTo>
                  <a:pt x="488629" y="0"/>
                </a:lnTo>
                <a:lnTo>
                  <a:pt x="488629" y="636650"/>
                </a:lnTo>
                <a:lnTo>
                  <a:pt x="0" y="6366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429158" y="3343983"/>
            <a:ext cx="488630" cy="636651"/>
          </a:xfrm>
          <a:custGeom>
            <a:avLst/>
            <a:gdLst/>
            <a:ahLst/>
            <a:cxnLst/>
            <a:rect r="r" b="b" t="t" l="l"/>
            <a:pathLst>
              <a:path h="636651" w="488630">
                <a:moveTo>
                  <a:pt x="0" y="0"/>
                </a:moveTo>
                <a:lnTo>
                  <a:pt x="488629" y="0"/>
                </a:lnTo>
                <a:lnTo>
                  <a:pt x="488629" y="636651"/>
                </a:lnTo>
                <a:lnTo>
                  <a:pt x="0" y="6366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429158" y="4123078"/>
            <a:ext cx="488630" cy="636651"/>
          </a:xfrm>
          <a:custGeom>
            <a:avLst/>
            <a:gdLst/>
            <a:ahLst/>
            <a:cxnLst/>
            <a:rect r="r" b="b" t="t" l="l"/>
            <a:pathLst>
              <a:path h="636651" w="488630">
                <a:moveTo>
                  <a:pt x="0" y="0"/>
                </a:moveTo>
                <a:lnTo>
                  <a:pt x="488629" y="0"/>
                </a:lnTo>
                <a:lnTo>
                  <a:pt x="488629" y="636651"/>
                </a:lnTo>
                <a:lnTo>
                  <a:pt x="0" y="63665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5586282" y="3179800"/>
            <a:ext cx="252021" cy="328367"/>
          </a:xfrm>
          <a:custGeom>
            <a:avLst/>
            <a:gdLst/>
            <a:ahLst/>
            <a:cxnLst/>
            <a:rect r="r" b="b" t="t" l="l"/>
            <a:pathLst>
              <a:path h="328367" w="252021">
                <a:moveTo>
                  <a:pt x="0" y="0"/>
                </a:moveTo>
                <a:lnTo>
                  <a:pt x="252021" y="0"/>
                </a:lnTo>
                <a:lnTo>
                  <a:pt x="252021" y="328367"/>
                </a:lnTo>
                <a:lnTo>
                  <a:pt x="0" y="3283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751058" y="5045758"/>
            <a:ext cx="7502200" cy="2504933"/>
            <a:chOff x="0" y="0"/>
            <a:chExt cx="2209599" cy="73777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09599" cy="737770"/>
            </a:xfrm>
            <a:custGeom>
              <a:avLst/>
              <a:gdLst/>
              <a:ahLst/>
              <a:cxnLst/>
              <a:rect r="r" b="b" t="t" l="l"/>
              <a:pathLst>
                <a:path h="737770" w="2209599">
                  <a:moveTo>
                    <a:pt x="30959" y="0"/>
                  </a:moveTo>
                  <a:lnTo>
                    <a:pt x="2178640" y="0"/>
                  </a:lnTo>
                  <a:cubicBezTo>
                    <a:pt x="2186851" y="0"/>
                    <a:pt x="2194726" y="3262"/>
                    <a:pt x="2200532" y="9068"/>
                  </a:cubicBezTo>
                  <a:cubicBezTo>
                    <a:pt x="2206337" y="14873"/>
                    <a:pt x="2209599" y="22748"/>
                    <a:pt x="2209599" y="30959"/>
                  </a:cubicBezTo>
                  <a:lnTo>
                    <a:pt x="2209599" y="706811"/>
                  </a:lnTo>
                  <a:cubicBezTo>
                    <a:pt x="2209599" y="723909"/>
                    <a:pt x="2195738" y="737770"/>
                    <a:pt x="2178640" y="737770"/>
                  </a:cubicBezTo>
                  <a:lnTo>
                    <a:pt x="30959" y="737770"/>
                  </a:lnTo>
                  <a:cubicBezTo>
                    <a:pt x="13861" y="737770"/>
                    <a:pt x="0" y="723909"/>
                    <a:pt x="0" y="706811"/>
                  </a:cubicBezTo>
                  <a:lnTo>
                    <a:pt x="0" y="30959"/>
                  </a:lnTo>
                  <a:cubicBezTo>
                    <a:pt x="0" y="13861"/>
                    <a:pt x="13861" y="0"/>
                    <a:pt x="30959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2209599" cy="775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51058" y="5045758"/>
            <a:ext cx="2502894" cy="2504933"/>
            <a:chOff x="0" y="0"/>
            <a:chExt cx="3337193" cy="3339910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15"/>
            <a:srcRect l="16714" t="0" r="16714" b="0"/>
            <a:stretch>
              <a:fillRect/>
            </a:stretch>
          </p:blipFill>
          <p:spPr>
            <a:xfrm flipH="false" flipV="false">
              <a:off x="0" y="0"/>
              <a:ext cx="3337193" cy="3339910"/>
            </a:xfrm>
            <a:prstGeom prst="rect">
              <a:avLst/>
            </a:prstGeom>
          </p:spPr>
        </p:pic>
      </p:grpSp>
      <p:sp>
        <p:nvSpPr>
          <p:cNvPr name="Freeform 45" id="45"/>
          <p:cNvSpPr/>
          <p:nvPr/>
        </p:nvSpPr>
        <p:spPr>
          <a:xfrm flipH="false" flipV="false" rot="0">
            <a:off x="3436445" y="6216121"/>
            <a:ext cx="1292736" cy="1292736"/>
          </a:xfrm>
          <a:custGeom>
            <a:avLst/>
            <a:gdLst/>
            <a:ahLst/>
            <a:cxnLst/>
            <a:rect r="r" b="b" t="t" l="l"/>
            <a:pathLst>
              <a:path h="1292736" w="1292736">
                <a:moveTo>
                  <a:pt x="0" y="0"/>
                </a:moveTo>
                <a:lnTo>
                  <a:pt x="1292736" y="0"/>
                </a:lnTo>
                <a:lnTo>
                  <a:pt x="1292736" y="1292736"/>
                </a:lnTo>
                <a:lnTo>
                  <a:pt x="0" y="12927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6153990" y="6343199"/>
            <a:ext cx="1695642" cy="1038580"/>
          </a:xfrm>
          <a:custGeom>
            <a:avLst/>
            <a:gdLst/>
            <a:ahLst/>
            <a:cxnLst/>
            <a:rect r="r" b="b" t="t" l="l"/>
            <a:pathLst>
              <a:path h="1038580" w="1695642">
                <a:moveTo>
                  <a:pt x="0" y="0"/>
                </a:moveTo>
                <a:lnTo>
                  <a:pt x="1695642" y="0"/>
                </a:lnTo>
                <a:lnTo>
                  <a:pt x="1695642" y="1038580"/>
                </a:lnTo>
                <a:lnTo>
                  <a:pt x="0" y="103858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433700" y="6216121"/>
            <a:ext cx="596426" cy="596426"/>
          </a:xfrm>
          <a:custGeom>
            <a:avLst/>
            <a:gdLst/>
            <a:ahLst/>
            <a:cxnLst/>
            <a:rect r="r" b="b" t="t" l="l"/>
            <a:pathLst>
              <a:path h="596426" w="596426">
                <a:moveTo>
                  <a:pt x="0" y="0"/>
                </a:moveTo>
                <a:lnTo>
                  <a:pt x="596426" y="0"/>
                </a:lnTo>
                <a:lnTo>
                  <a:pt x="596426" y="596427"/>
                </a:lnTo>
                <a:lnTo>
                  <a:pt x="0" y="59642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-10800000">
            <a:off x="4911673" y="6622087"/>
            <a:ext cx="1179889" cy="480805"/>
          </a:xfrm>
          <a:custGeom>
            <a:avLst/>
            <a:gdLst/>
            <a:ahLst/>
            <a:cxnLst/>
            <a:rect r="r" b="b" t="t" l="l"/>
            <a:pathLst>
              <a:path h="480805" w="1179889">
                <a:moveTo>
                  <a:pt x="0" y="0"/>
                </a:moveTo>
                <a:lnTo>
                  <a:pt x="1179889" y="0"/>
                </a:lnTo>
                <a:lnTo>
                  <a:pt x="1179889" y="480804"/>
                </a:lnTo>
                <a:lnTo>
                  <a:pt x="0" y="480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1325139" y="6113623"/>
            <a:ext cx="1505279" cy="1288895"/>
          </a:xfrm>
          <a:custGeom>
            <a:avLst/>
            <a:gdLst/>
            <a:ahLst/>
            <a:cxnLst/>
            <a:rect r="r" b="b" t="t" l="l"/>
            <a:pathLst>
              <a:path h="1288895" w="1505279">
                <a:moveTo>
                  <a:pt x="0" y="0"/>
                </a:moveTo>
                <a:lnTo>
                  <a:pt x="1505279" y="0"/>
                </a:lnTo>
                <a:lnTo>
                  <a:pt x="1505279" y="1288895"/>
                </a:lnTo>
                <a:lnTo>
                  <a:pt x="0" y="128889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0189772" y="4998133"/>
            <a:ext cx="4412835" cy="96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27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Construir un Módulo de Administración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98651" y="1756742"/>
            <a:ext cx="4951713" cy="81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1"/>
              </a:lnSpc>
            </a:pPr>
            <a:r>
              <a:rPr lang="en-US" b="true" sz="23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Desarrollar un Módulo de Circulación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210568" y="4998133"/>
            <a:ext cx="5042690" cy="96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279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Crear un Catálogo en Línea (OPAC)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123" y="2388171"/>
            <a:ext cx="5106358" cy="6870129"/>
            <a:chOff x="0" y="0"/>
            <a:chExt cx="1344884" cy="1809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5178" y="3859565"/>
            <a:ext cx="3770248" cy="3927342"/>
          </a:xfrm>
          <a:custGeom>
            <a:avLst/>
            <a:gdLst/>
            <a:ahLst/>
            <a:cxnLst/>
            <a:rect r="r" b="b" t="t" l="l"/>
            <a:pathLst>
              <a:path h="3927342" w="3770248">
                <a:moveTo>
                  <a:pt x="0" y="0"/>
                </a:moveTo>
                <a:lnTo>
                  <a:pt x="3770248" y="0"/>
                </a:lnTo>
                <a:lnTo>
                  <a:pt x="3770248" y="3927341"/>
                </a:lnTo>
                <a:lnTo>
                  <a:pt x="0" y="3927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0302" y="415632"/>
            <a:ext cx="12523907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Metodología utilizadas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4445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nálisis y Diseño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444915"/>
            <a:chOff x="0" y="0"/>
            <a:chExt cx="4816593" cy="16974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697426"/>
            </a:xfrm>
            <a:custGeom>
              <a:avLst/>
              <a:gdLst/>
              <a:ahLst/>
              <a:cxnLst/>
              <a:rect r="r" b="b" t="t" l="l"/>
              <a:pathLst>
                <a:path h="1697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97426"/>
                  </a:lnTo>
                  <a:lnTo>
                    <a:pt x="0" y="1697426"/>
                  </a:lnTo>
                  <a:close/>
                </a:path>
              </a:pathLst>
            </a:custGeom>
            <a:gradFill rotWithShape="true">
              <a:gsLst>
                <a:gs pos="0">
                  <a:srgbClr val="0081CF">
                    <a:alpha val="100000"/>
                  </a:srgbClr>
                </a:gs>
                <a:gs pos="100000">
                  <a:srgbClr val="425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73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45702" y="694620"/>
            <a:ext cx="5773982" cy="76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68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Introducción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123" y="2388171"/>
            <a:ext cx="5106358" cy="6870129"/>
            <a:chOff x="0" y="0"/>
            <a:chExt cx="1344884" cy="1809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34477" y="2388171"/>
            <a:ext cx="5106358" cy="6870129"/>
            <a:chOff x="0" y="0"/>
            <a:chExt cx="1344884" cy="18094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27535" y="3813468"/>
            <a:ext cx="3632931" cy="3632931"/>
          </a:xfrm>
          <a:custGeom>
            <a:avLst/>
            <a:gdLst/>
            <a:ahLst/>
            <a:cxnLst/>
            <a:rect r="r" b="b" t="t" l="l"/>
            <a:pathLst>
              <a:path h="3632931" w="3632931">
                <a:moveTo>
                  <a:pt x="0" y="0"/>
                </a:moveTo>
                <a:lnTo>
                  <a:pt x="3632930" y="0"/>
                </a:lnTo>
                <a:lnTo>
                  <a:pt x="3632930" y="3632930"/>
                </a:lnTo>
                <a:lnTo>
                  <a:pt x="0" y="363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20302" y="415632"/>
            <a:ext cx="12523907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Metodología utilizadas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4445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nálisis y Diseño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8144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sarrollo y Pruebas: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35178" y="3859565"/>
            <a:ext cx="3770248" cy="3927342"/>
          </a:xfrm>
          <a:custGeom>
            <a:avLst/>
            <a:gdLst/>
            <a:ahLst/>
            <a:cxnLst/>
            <a:rect r="r" b="b" t="t" l="l"/>
            <a:pathLst>
              <a:path h="3927342" w="3770248">
                <a:moveTo>
                  <a:pt x="0" y="0"/>
                </a:moveTo>
                <a:lnTo>
                  <a:pt x="3770248" y="0"/>
                </a:lnTo>
                <a:lnTo>
                  <a:pt x="3770248" y="3927341"/>
                </a:lnTo>
                <a:lnTo>
                  <a:pt x="0" y="392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123" y="2388171"/>
            <a:ext cx="5106358" cy="6870129"/>
            <a:chOff x="0" y="0"/>
            <a:chExt cx="1344884" cy="1809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34477" y="2388171"/>
            <a:ext cx="5106358" cy="6870129"/>
            <a:chOff x="0" y="0"/>
            <a:chExt cx="1344884" cy="18094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01831" y="2388171"/>
            <a:ext cx="5106358" cy="6870129"/>
            <a:chOff x="0" y="0"/>
            <a:chExt cx="1344884" cy="18094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519057"/>
            <a:ext cx="3770248" cy="3927342"/>
          </a:xfrm>
          <a:custGeom>
            <a:avLst/>
            <a:gdLst/>
            <a:ahLst/>
            <a:cxnLst/>
            <a:rect r="r" b="b" t="t" l="l"/>
            <a:pathLst>
              <a:path h="3927342" w="3770248">
                <a:moveTo>
                  <a:pt x="0" y="0"/>
                </a:moveTo>
                <a:lnTo>
                  <a:pt x="3770248" y="0"/>
                </a:lnTo>
                <a:lnTo>
                  <a:pt x="3770248" y="3927341"/>
                </a:lnTo>
                <a:lnTo>
                  <a:pt x="0" y="3927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27535" y="3813468"/>
            <a:ext cx="3632931" cy="3632931"/>
          </a:xfrm>
          <a:custGeom>
            <a:avLst/>
            <a:gdLst/>
            <a:ahLst/>
            <a:cxnLst/>
            <a:rect r="r" b="b" t="t" l="l"/>
            <a:pathLst>
              <a:path h="3632931" w="3632931">
                <a:moveTo>
                  <a:pt x="0" y="0"/>
                </a:moveTo>
                <a:lnTo>
                  <a:pt x="3632930" y="0"/>
                </a:lnTo>
                <a:lnTo>
                  <a:pt x="3632930" y="3632930"/>
                </a:lnTo>
                <a:lnTo>
                  <a:pt x="0" y="3632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75544" y="3986650"/>
            <a:ext cx="2158930" cy="2009768"/>
          </a:xfrm>
          <a:custGeom>
            <a:avLst/>
            <a:gdLst/>
            <a:ahLst/>
            <a:cxnLst/>
            <a:rect r="r" b="b" t="t" l="l"/>
            <a:pathLst>
              <a:path h="2009768" w="2158930">
                <a:moveTo>
                  <a:pt x="0" y="0"/>
                </a:moveTo>
                <a:lnTo>
                  <a:pt x="2158931" y="0"/>
                </a:lnTo>
                <a:lnTo>
                  <a:pt x="2158931" y="2009768"/>
                </a:lnTo>
                <a:lnTo>
                  <a:pt x="0" y="20097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50864" y="6380047"/>
            <a:ext cx="2572795" cy="2602068"/>
          </a:xfrm>
          <a:custGeom>
            <a:avLst/>
            <a:gdLst/>
            <a:ahLst/>
            <a:cxnLst/>
            <a:rect r="r" b="b" t="t" l="l"/>
            <a:pathLst>
              <a:path h="2602068" w="2572795">
                <a:moveTo>
                  <a:pt x="0" y="0"/>
                </a:moveTo>
                <a:lnTo>
                  <a:pt x="2572795" y="0"/>
                </a:lnTo>
                <a:lnTo>
                  <a:pt x="2572795" y="2602068"/>
                </a:lnTo>
                <a:lnTo>
                  <a:pt x="0" y="2602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88266" y="7044168"/>
            <a:ext cx="2210895" cy="2258897"/>
          </a:xfrm>
          <a:custGeom>
            <a:avLst/>
            <a:gdLst/>
            <a:ahLst/>
            <a:cxnLst/>
            <a:rect r="r" b="b" t="t" l="l"/>
            <a:pathLst>
              <a:path h="2258897" w="2210895">
                <a:moveTo>
                  <a:pt x="0" y="0"/>
                </a:moveTo>
                <a:lnTo>
                  <a:pt x="2210895" y="0"/>
                </a:lnTo>
                <a:lnTo>
                  <a:pt x="2210895" y="2258897"/>
                </a:lnTo>
                <a:lnTo>
                  <a:pt x="0" y="22588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20302" y="415632"/>
            <a:ext cx="12523907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Metodología utilizadas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4445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nálisis y Diseño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68144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sarrollo y Pruebas: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12410" y="2321496"/>
            <a:ext cx="4951713" cy="114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Implementación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123" y="2388171"/>
            <a:ext cx="5106358" cy="6870129"/>
            <a:chOff x="0" y="0"/>
            <a:chExt cx="1344884" cy="1809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1667" y="3224646"/>
            <a:ext cx="1284514" cy="1287949"/>
          </a:xfrm>
          <a:custGeom>
            <a:avLst/>
            <a:gdLst/>
            <a:ahLst/>
            <a:cxnLst/>
            <a:rect r="r" b="b" t="t" l="l"/>
            <a:pathLst>
              <a:path h="1287949" w="1284514">
                <a:moveTo>
                  <a:pt x="0" y="0"/>
                </a:moveTo>
                <a:lnTo>
                  <a:pt x="1284514" y="0"/>
                </a:lnTo>
                <a:lnTo>
                  <a:pt x="1284514" y="1287949"/>
                </a:lnTo>
                <a:lnTo>
                  <a:pt x="0" y="128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99916" y="5143500"/>
            <a:ext cx="1814583" cy="1603432"/>
          </a:xfrm>
          <a:custGeom>
            <a:avLst/>
            <a:gdLst/>
            <a:ahLst/>
            <a:cxnLst/>
            <a:rect r="r" b="b" t="t" l="l"/>
            <a:pathLst>
              <a:path h="1603432" w="1814583">
                <a:moveTo>
                  <a:pt x="0" y="0"/>
                </a:moveTo>
                <a:lnTo>
                  <a:pt x="1814583" y="0"/>
                </a:lnTo>
                <a:lnTo>
                  <a:pt x="1814583" y="1603432"/>
                </a:lnTo>
                <a:lnTo>
                  <a:pt x="0" y="1603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9927" y="7251628"/>
            <a:ext cx="1807994" cy="1597814"/>
          </a:xfrm>
          <a:custGeom>
            <a:avLst/>
            <a:gdLst/>
            <a:ahLst/>
            <a:cxnLst/>
            <a:rect r="r" b="b" t="t" l="l"/>
            <a:pathLst>
              <a:path h="1597814" w="1807994">
                <a:moveTo>
                  <a:pt x="0" y="0"/>
                </a:moveTo>
                <a:lnTo>
                  <a:pt x="1807994" y="0"/>
                </a:lnTo>
                <a:lnTo>
                  <a:pt x="1807994" y="1597814"/>
                </a:lnTo>
                <a:lnTo>
                  <a:pt x="0" y="1597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03924" y="363678"/>
            <a:ext cx="14567463" cy="92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Planificación del 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4445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nálisis y Diseño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42015" y="1358856"/>
            <a:ext cx="4291281" cy="55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41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Carta Gantt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64437" y="3562350"/>
            <a:ext cx="2250062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Modelado de Base de Datos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893" y="5569870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Análisis de Requerimientos y Arquitectura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82176" y="7804207"/>
            <a:ext cx="2250062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de Interfaz (UI/UX)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123" y="2388171"/>
            <a:ext cx="5106358" cy="6870129"/>
            <a:chOff x="0" y="0"/>
            <a:chExt cx="1344884" cy="1809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34477" y="2388171"/>
            <a:ext cx="5106358" cy="6870129"/>
            <a:chOff x="0" y="0"/>
            <a:chExt cx="1344884" cy="18094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61667" y="3224646"/>
            <a:ext cx="1284514" cy="1287949"/>
          </a:xfrm>
          <a:custGeom>
            <a:avLst/>
            <a:gdLst/>
            <a:ahLst/>
            <a:cxnLst/>
            <a:rect r="r" b="b" t="t" l="l"/>
            <a:pathLst>
              <a:path h="1287949" w="1284514">
                <a:moveTo>
                  <a:pt x="0" y="0"/>
                </a:moveTo>
                <a:lnTo>
                  <a:pt x="1284514" y="0"/>
                </a:lnTo>
                <a:lnTo>
                  <a:pt x="1284514" y="1287949"/>
                </a:lnTo>
                <a:lnTo>
                  <a:pt x="0" y="128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9916" y="5143500"/>
            <a:ext cx="1814583" cy="1603432"/>
          </a:xfrm>
          <a:custGeom>
            <a:avLst/>
            <a:gdLst/>
            <a:ahLst/>
            <a:cxnLst/>
            <a:rect r="r" b="b" t="t" l="l"/>
            <a:pathLst>
              <a:path h="1603432" w="1814583">
                <a:moveTo>
                  <a:pt x="0" y="0"/>
                </a:moveTo>
                <a:lnTo>
                  <a:pt x="1814583" y="0"/>
                </a:lnTo>
                <a:lnTo>
                  <a:pt x="1814583" y="1603432"/>
                </a:lnTo>
                <a:lnTo>
                  <a:pt x="0" y="1603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9927" y="7251628"/>
            <a:ext cx="1807994" cy="1597814"/>
          </a:xfrm>
          <a:custGeom>
            <a:avLst/>
            <a:gdLst/>
            <a:ahLst/>
            <a:cxnLst/>
            <a:rect r="r" b="b" t="t" l="l"/>
            <a:pathLst>
              <a:path h="1597814" w="1807994">
                <a:moveTo>
                  <a:pt x="0" y="0"/>
                </a:moveTo>
                <a:lnTo>
                  <a:pt x="1807994" y="0"/>
                </a:lnTo>
                <a:lnTo>
                  <a:pt x="1807994" y="1597814"/>
                </a:lnTo>
                <a:lnTo>
                  <a:pt x="0" y="1597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41520" y="3224646"/>
            <a:ext cx="1186909" cy="1186909"/>
          </a:xfrm>
          <a:custGeom>
            <a:avLst/>
            <a:gdLst/>
            <a:ahLst/>
            <a:cxnLst/>
            <a:rect r="r" b="b" t="t" l="l"/>
            <a:pathLst>
              <a:path h="1186909" w="1186909">
                <a:moveTo>
                  <a:pt x="0" y="0"/>
                </a:moveTo>
                <a:lnTo>
                  <a:pt x="1186909" y="0"/>
                </a:lnTo>
                <a:lnTo>
                  <a:pt x="1186909" y="1186909"/>
                </a:lnTo>
                <a:lnTo>
                  <a:pt x="0" y="1186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77133" y="4907611"/>
            <a:ext cx="1094407" cy="1094407"/>
          </a:xfrm>
          <a:custGeom>
            <a:avLst/>
            <a:gdLst/>
            <a:ahLst/>
            <a:cxnLst/>
            <a:rect r="r" b="b" t="t" l="l"/>
            <a:pathLst>
              <a:path h="1094407" w="1094407">
                <a:moveTo>
                  <a:pt x="0" y="0"/>
                </a:moveTo>
                <a:lnTo>
                  <a:pt x="1094407" y="0"/>
                </a:lnTo>
                <a:lnTo>
                  <a:pt x="1094407" y="1094407"/>
                </a:lnTo>
                <a:lnTo>
                  <a:pt x="0" y="10944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08265" y="6311918"/>
            <a:ext cx="823564" cy="1155879"/>
          </a:xfrm>
          <a:custGeom>
            <a:avLst/>
            <a:gdLst/>
            <a:ahLst/>
            <a:cxnLst/>
            <a:rect r="r" b="b" t="t" l="l"/>
            <a:pathLst>
              <a:path h="1155879" w="823564">
                <a:moveTo>
                  <a:pt x="0" y="0"/>
                </a:moveTo>
                <a:lnTo>
                  <a:pt x="823564" y="0"/>
                </a:lnTo>
                <a:lnTo>
                  <a:pt x="823564" y="1155879"/>
                </a:lnTo>
                <a:lnTo>
                  <a:pt x="0" y="11558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77133" y="7788036"/>
            <a:ext cx="1307775" cy="1132860"/>
          </a:xfrm>
          <a:custGeom>
            <a:avLst/>
            <a:gdLst/>
            <a:ahLst/>
            <a:cxnLst/>
            <a:rect r="r" b="b" t="t" l="l"/>
            <a:pathLst>
              <a:path h="1132860" w="1307775">
                <a:moveTo>
                  <a:pt x="0" y="0"/>
                </a:moveTo>
                <a:lnTo>
                  <a:pt x="1307775" y="0"/>
                </a:lnTo>
                <a:lnTo>
                  <a:pt x="1307775" y="1132859"/>
                </a:lnTo>
                <a:lnTo>
                  <a:pt x="0" y="1132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03924" y="363678"/>
            <a:ext cx="14567463" cy="92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Planificación del proyecto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4445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nálisis y Diseño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68144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sarrollo del Sistema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42015" y="1358856"/>
            <a:ext cx="4291281" cy="55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41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Carta Gantt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64437" y="3562350"/>
            <a:ext cx="2250062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Modelado de Base de Datos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8893" y="5569870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Análisis de Requerimientos y Arquitectura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82176" y="7804207"/>
            <a:ext cx="2250062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de Interfaz (UI/UX)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77133" y="3249297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del Módulo de Catalogación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83234" y="4869511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del Módulo de Circulación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77133" y="6440168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del Módulo de Administración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83234" y="7749936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Desarrollo del Catálogo en Línea (OPAC)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123" y="2388171"/>
            <a:ext cx="5106358" cy="6870129"/>
            <a:chOff x="0" y="0"/>
            <a:chExt cx="1344884" cy="1809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34477" y="2388171"/>
            <a:ext cx="5106358" cy="6870129"/>
            <a:chOff x="0" y="0"/>
            <a:chExt cx="1344884" cy="18094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801831" y="2388171"/>
            <a:ext cx="5106358" cy="6870129"/>
            <a:chOff x="0" y="0"/>
            <a:chExt cx="1344884" cy="18094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4884" cy="1809417"/>
            </a:xfrm>
            <a:custGeom>
              <a:avLst/>
              <a:gdLst/>
              <a:ahLst/>
              <a:cxnLst/>
              <a:rect r="r" b="b" t="t" l="l"/>
              <a:pathLst>
                <a:path h="1809417" w="1344884">
                  <a:moveTo>
                    <a:pt x="77323" y="0"/>
                  </a:moveTo>
                  <a:lnTo>
                    <a:pt x="1267562" y="0"/>
                  </a:lnTo>
                  <a:cubicBezTo>
                    <a:pt x="1288069" y="0"/>
                    <a:pt x="1307736" y="8146"/>
                    <a:pt x="1322237" y="22647"/>
                  </a:cubicBezTo>
                  <a:cubicBezTo>
                    <a:pt x="1336738" y="37148"/>
                    <a:pt x="1344884" y="56816"/>
                    <a:pt x="1344884" y="77323"/>
                  </a:cubicBezTo>
                  <a:lnTo>
                    <a:pt x="1344884" y="1732094"/>
                  </a:lnTo>
                  <a:cubicBezTo>
                    <a:pt x="1344884" y="1774798"/>
                    <a:pt x="1310266" y="1809417"/>
                    <a:pt x="1267562" y="1809417"/>
                  </a:cubicBezTo>
                  <a:lnTo>
                    <a:pt x="77323" y="1809417"/>
                  </a:lnTo>
                  <a:cubicBezTo>
                    <a:pt x="56816" y="1809417"/>
                    <a:pt x="37148" y="1801270"/>
                    <a:pt x="22647" y="1786769"/>
                  </a:cubicBezTo>
                  <a:cubicBezTo>
                    <a:pt x="8146" y="1772269"/>
                    <a:pt x="0" y="1752601"/>
                    <a:pt x="0" y="1732094"/>
                  </a:cubicBezTo>
                  <a:lnTo>
                    <a:pt x="0" y="77323"/>
                  </a:lnTo>
                  <a:cubicBezTo>
                    <a:pt x="0" y="56816"/>
                    <a:pt x="8146" y="37148"/>
                    <a:pt x="22647" y="22647"/>
                  </a:cubicBezTo>
                  <a:cubicBezTo>
                    <a:pt x="37148" y="8146"/>
                    <a:pt x="56816" y="0"/>
                    <a:pt x="77323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44884" cy="1847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61667" y="3224646"/>
            <a:ext cx="1284514" cy="1287949"/>
          </a:xfrm>
          <a:custGeom>
            <a:avLst/>
            <a:gdLst/>
            <a:ahLst/>
            <a:cxnLst/>
            <a:rect r="r" b="b" t="t" l="l"/>
            <a:pathLst>
              <a:path h="1287949" w="1284514">
                <a:moveTo>
                  <a:pt x="0" y="0"/>
                </a:moveTo>
                <a:lnTo>
                  <a:pt x="1284514" y="0"/>
                </a:lnTo>
                <a:lnTo>
                  <a:pt x="1284514" y="1287949"/>
                </a:lnTo>
                <a:lnTo>
                  <a:pt x="0" y="128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99916" y="5143500"/>
            <a:ext cx="1814583" cy="1603432"/>
          </a:xfrm>
          <a:custGeom>
            <a:avLst/>
            <a:gdLst/>
            <a:ahLst/>
            <a:cxnLst/>
            <a:rect r="r" b="b" t="t" l="l"/>
            <a:pathLst>
              <a:path h="1603432" w="1814583">
                <a:moveTo>
                  <a:pt x="0" y="0"/>
                </a:moveTo>
                <a:lnTo>
                  <a:pt x="1814583" y="0"/>
                </a:lnTo>
                <a:lnTo>
                  <a:pt x="1814583" y="1603432"/>
                </a:lnTo>
                <a:lnTo>
                  <a:pt x="0" y="1603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9927" y="7251628"/>
            <a:ext cx="1807994" cy="1597814"/>
          </a:xfrm>
          <a:custGeom>
            <a:avLst/>
            <a:gdLst/>
            <a:ahLst/>
            <a:cxnLst/>
            <a:rect r="r" b="b" t="t" l="l"/>
            <a:pathLst>
              <a:path h="1597814" w="1807994">
                <a:moveTo>
                  <a:pt x="0" y="0"/>
                </a:moveTo>
                <a:lnTo>
                  <a:pt x="1807994" y="0"/>
                </a:lnTo>
                <a:lnTo>
                  <a:pt x="1807994" y="1597814"/>
                </a:lnTo>
                <a:lnTo>
                  <a:pt x="0" y="1597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41520" y="3224646"/>
            <a:ext cx="1186909" cy="1186909"/>
          </a:xfrm>
          <a:custGeom>
            <a:avLst/>
            <a:gdLst/>
            <a:ahLst/>
            <a:cxnLst/>
            <a:rect r="r" b="b" t="t" l="l"/>
            <a:pathLst>
              <a:path h="1186909" w="1186909">
                <a:moveTo>
                  <a:pt x="0" y="0"/>
                </a:moveTo>
                <a:lnTo>
                  <a:pt x="1186909" y="0"/>
                </a:lnTo>
                <a:lnTo>
                  <a:pt x="1186909" y="1186909"/>
                </a:lnTo>
                <a:lnTo>
                  <a:pt x="0" y="1186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77133" y="4907611"/>
            <a:ext cx="1094407" cy="1094407"/>
          </a:xfrm>
          <a:custGeom>
            <a:avLst/>
            <a:gdLst/>
            <a:ahLst/>
            <a:cxnLst/>
            <a:rect r="r" b="b" t="t" l="l"/>
            <a:pathLst>
              <a:path h="1094407" w="1094407">
                <a:moveTo>
                  <a:pt x="0" y="0"/>
                </a:moveTo>
                <a:lnTo>
                  <a:pt x="1094407" y="0"/>
                </a:lnTo>
                <a:lnTo>
                  <a:pt x="1094407" y="1094407"/>
                </a:lnTo>
                <a:lnTo>
                  <a:pt x="0" y="10944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08265" y="6311918"/>
            <a:ext cx="823564" cy="1155879"/>
          </a:xfrm>
          <a:custGeom>
            <a:avLst/>
            <a:gdLst/>
            <a:ahLst/>
            <a:cxnLst/>
            <a:rect r="r" b="b" t="t" l="l"/>
            <a:pathLst>
              <a:path h="1155879" w="823564">
                <a:moveTo>
                  <a:pt x="0" y="0"/>
                </a:moveTo>
                <a:lnTo>
                  <a:pt x="823564" y="0"/>
                </a:lnTo>
                <a:lnTo>
                  <a:pt x="823564" y="1155879"/>
                </a:lnTo>
                <a:lnTo>
                  <a:pt x="0" y="11558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277133" y="7788036"/>
            <a:ext cx="1307775" cy="1132860"/>
          </a:xfrm>
          <a:custGeom>
            <a:avLst/>
            <a:gdLst/>
            <a:ahLst/>
            <a:cxnLst/>
            <a:rect r="r" b="b" t="t" l="l"/>
            <a:pathLst>
              <a:path h="1132860" w="1307775">
                <a:moveTo>
                  <a:pt x="0" y="0"/>
                </a:moveTo>
                <a:lnTo>
                  <a:pt x="1307775" y="0"/>
                </a:lnTo>
                <a:lnTo>
                  <a:pt x="1307775" y="1132859"/>
                </a:lnTo>
                <a:lnTo>
                  <a:pt x="0" y="11328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64835" y="3122006"/>
            <a:ext cx="1493230" cy="1493230"/>
          </a:xfrm>
          <a:custGeom>
            <a:avLst/>
            <a:gdLst/>
            <a:ahLst/>
            <a:cxnLst/>
            <a:rect r="r" b="b" t="t" l="l"/>
            <a:pathLst>
              <a:path h="1493230" w="1493230">
                <a:moveTo>
                  <a:pt x="0" y="0"/>
                </a:moveTo>
                <a:lnTo>
                  <a:pt x="1493230" y="0"/>
                </a:lnTo>
                <a:lnTo>
                  <a:pt x="1493230" y="1493230"/>
                </a:lnTo>
                <a:lnTo>
                  <a:pt x="0" y="14932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82327" y="4907611"/>
            <a:ext cx="1515520" cy="1532763"/>
          </a:xfrm>
          <a:custGeom>
            <a:avLst/>
            <a:gdLst/>
            <a:ahLst/>
            <a:cxnLst/>
            <a:rect r="r" b="b" t="t" l="l"/>
            <a:pathLst>
              <a:path h="1532763" w="1515520">
                <a:moveTo>
                  <a:pt x="0" y="0"/>
                </a:moveTo>
                <a:lnTo>
                  <a:pt x="1515519" y="0"/>
                </a:lnTo>
                <a:lnTo>
                  <a:pt x="1515519" y="1532763"/>
                </a:lnTo>
                <a:lnTo>
                  <a:pt x="0" y="153276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60085" y="7251628"/>
            <a:ext cx="1793876" cy="1361104"/>
          </a:xfrm>
          <a:custGeom>
            <a:avLst/>
            <a:gdLst/>
            <a:ahLst/>
            <a:cxnLst/>
            <a:rect r="r" b="b" t="t" l="l"/>
            <a:pathLst>
              <a:path h="1361104" w="1793876">
                <a:moveTo>
                  <a:pt x="0" y="0"/>
                </a:moveTo>
                <a:lnTo>
                  <a:pt x="1793876" y="0"/>
                </a:lnTo>
                <a:lnTo>
                  <a:pt x="1793876" y="1361103"/>
                </a:lnTo>
                <a:lnTo>
                  <a:pt x="0" y="13611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03924" y="363678"/>
            <a:ext cx="14567463" cy="92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Planificación del proyecto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4445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nálisis y Diseño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8144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sarrollo del Sistema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12410" y="2321496"/>
            <a:ext cx="4951713" cy="56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2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Pruebas</a:t>
            </a:r>
            <a:r>
              <a:rPr lang="en-US" b="true" sz="329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Validación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42015" y="1358856"/>
            <a:ext cx="4291281" cy="55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1"/>
              </a:lnSpc>
            </a:pPr>
            <a:r>
              <a:rPr lang="en-US" sz="41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Carta Gantt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64437" y="3562350"/>
            <a:ext cx="2250062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Modelado de Base de Datos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8893" y="5569870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Análisis de Requerimientos y Arquitectura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82176" y="7804207"/>
            <a:ext cx="2250062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de Interfaz (UI/UX)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77133" y="3249297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del Módulo de Catalogación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83234" y="4869511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del Módulo de Circulación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77133" y="6440168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del Módulo de Administración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83234" y="7749936"/>
            <a:ext cx="2250062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Desarrollo del Catálogo en Línea (OPAC)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72390" y="3083906"/>
            <a:ext cx="2509836" cy="147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 Funcionales y Corrección de Errores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33944" y="5254432"/>
            <a:ext cx="2509836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Preparación de la Documentación Final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38662" y="7273504"/>
            <a:ext cx="2143564" cy="147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Preparación de la Presentación Final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956325"/>
            <a:ext cx="4974774" cy="5237330"/>
            <a:chOff x="0" y="0"/>
            <a:chExt cx="1279175" cy="13466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699348" y="311723"/>
            <a:ext cx="10889303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Desarrollo de Hitos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2858" y="2418426"/>
            <a:ext cx="4132981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y</a:t>
            </a: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Diseño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43432"/>
            <a:ext cx="4073429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Elaboración del Documento de Requerimientos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7823" y="4461934"/>
            <a:ext cx="3631035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Modelado de la Base de Datos Relacional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536890"/>
            <a:ext cx="4073429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de la Arquitectura del Sistema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67823" y="6607768"/>
            <a:ext cx="3631035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Creación de Casos de Uso y Prototipo UI/UX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956325"/>
            <a:ext cx="4974774" cy="5237330"/>
            <a:chOff x="0" y="0"/>
            <a:chExt cx="1279175" cy="13466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56083" y="2956325"/>
            <a:ext cx="4974774" cy="5237330"/>
            <a:chOff x="0" y="0"/>
            <a:chExt cx="1279175" cy="13466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99348" y="311723"/>
            <a:ext cx="10889303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Desarrollo de Hitos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2858" y="2418426"/>
            <a:ext cx="4132981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y</a:t>
            </a: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Diseño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29775" y="1856397"/>
            <a:ext cx="4427392" cy="109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Desarrollo del Sistema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343432"/>
            <a:ext cx="4073429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Elaboración del Documento de Requerimientos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67823" y="4461934"/>
            <a:ext cx="3631035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Modelado de la Base de Datos Relacional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536890"/>
            <a:ext cx="4073429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de la Arquitectura del Sistema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67823" y="6607768"/>
            <a:ext cx="3631035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Creación de Casos de Uso y Prototipo UI/UX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56613" y="3199257"/>
            <a:ext cx="4835433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 de Catalogación: Lógica de ingreso, clasificación, búsqueda y filtros.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29775" y="4658330"/>
            <a:ext cx="4701083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 de Circulación: Gestión de préstamos, devoluciones e historial de transacciones.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56613" y="6005487"/>
            <a:ext cx="4700554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Catálogo en Línea (OPAC): Interfaz de usuario e integración con la base de datos.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33909" y="7297645"/>
            <a:ext cx="4496949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 de Administración: Gestión de usuarios y reportes.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956325"/>
            <a:ext cx="4974774" cy="5237330"/>
            <a:chOff x="0" y="0"/>
            <a:chExt cx="1279175" cy="13466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56083" y="2956325"/>
            <a:ext cx="4974774" cy="5237330"/>
            <a:chOff x="0" y="0"/>
            <a:chExt cx="1279175" cy="13466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84526" y="2956325"/>
            <a:ext cx="4974774" cy="5237330"/>
            <a:chOff x="0" y="0"/>
            <a:chExt cx="1279175" cy="13466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699348" y="311723"/>
            <a:ext cx="10889303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Desarrollo de Hitos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2858" y="2418426"/>
            <a:ext cx="4132981" cy="53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y</a:t>
            </a: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Diseño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29775" y="1856397"/>
            <a:ext cx="4427392" cy="109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Desarrollo del Sistema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343432"/>
            <a:ext cx="4073429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Elaboración del Documento de Requerimientos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7823" y="4461934"/>
            <a:ext cx="3631035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Modelado de la Base de Datos Relacional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536890"/>
            <a:ext cx="4073429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 de la Arquitectura del Sistema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7823" y="6607768"/>
            <a:ext cx="3631035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Creación de Casos de Uso y Prototipo UI/UX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56613" y="3199257"/>
            <a:ext cx="4835433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 de Catalogación: Lógica de ingreso, clasificación, búsqueda y filtros.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29775" y="4658330"/>
            <a:ext cx="4701083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 de Circulación: Gestión de préstamos, devoluciones e historial de transacciones.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56613" y="6005487"/>
            <a:ext cx="4700554" cy="10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Catálogo en Línea (OPAC): Interfaz de usuario e integración con la base de datos.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33909" y="7297645"/>
            <a:ext cx="4496949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 de Administración: Gestión de usuarios y reportes.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58217" y="1856397"/>
            <a:ext cx="4427392" cy="109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</a:t>
            </a:r>
            <a:r>
              <a:rPr lang="en-US" b="true" sz="3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ebas y Validación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88083" y="4033309"/>
            <a:ext cx="4073429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 Funcionales y de Integración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28265" y="5374798"/>
            <a:ext cx="3631035" cy="35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Corrección de Errores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88083" y="6607768"/>
            <a:ext cx="4852751" cy="72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Preparación de la Documentación y la Presentación Final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4116" y="0"/>
            <a:ext cx="8773884" cy="10287000"/>
            <a:chOff x="0" y="0"/>
            <a:chExt cx="116985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34" t="0" r="21534" b="0"/>
            <a:stretch>
              <a:fillRect/>
            </a:stretch>
          </p:blipFill>
          <p:spPr>
            <a:xfrm flipH="false" flipV="false">
              <a:off x="0" y="0"/>
              <a:ext cx="11698512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371179" y="1788930"/>
            <a:ext cx="7059757" cy="6913667"/>
            <a:chOff x="0" y="0"/>
            <a:chExt cx="1859360" cy="18208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9360" cy="1820883"/>
            </a:xfrm>
            <a:custGeom>
              <a:avLst/>
              <a:gdLst/>
              <a:ahLst/>
              <a:cxnLst/>
              <a:rect r="r" b="b" t="t" l="l"/>
              <a:pathLst>
                <a:path h="1820883" w="1859360">
                  <a:moveTo>
                    <a:pt x="0" y="0"/>
                  </a:moveTo>
                  <a:lnTo>
                    <a:pt x="1859360" y="0"/>
                  </a:lnTo>
                  <a:lnTo>
                    <a:pt x="1859360" y="1820883"/>
                  </a:lnTo>
                  <a:lnTo>
                    <a:pt x="0" y="1820883"/>
                  </a:lnTo>
                  <a:close/>
                </a:path>
              </a:pathLst>
            </a:custGeom>
            <a:gradFill rotWithShape="true">
              <a:gsLst>
                <a:gs pos="0">
                  <a:srgbClr val="0081CF">
                    <a:alpha val="100000"/>
                  </a:srgbClr>
                </a:gs>
                <a:gs pos="100000">
                  <a:srgbClr val="425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59360" cy="1858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788930"/>
            <a:ext cx="1951967" cy="1473977"/>
          </a:xfrm>
          <a:custGeom>
            <a:avLst/>
            <a:gdLst/>
            <a:ahLst/>
            <a:cxnLst/>
            <a:rect r="r" b="b" t="t" l="l"/>
            <a:pathLst>
              <a:path h="1473977" w="1951967">
                <a:moveTo>
                  <a:pt x="0" y="0"/>
                </a:moveTo>
                <a:lnTo>
                  <a:pt x="1951967" y="0"/>
                </a:lnTo>
                <a:lnTo>
                  <a:pt x="1951967" y="1473976"/>
                </a:lnTo>
                <a:lnTo>
                  <a:pt x="0" y="147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4" t="0" r="-11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79238" y="3771865"/>
            <a:ext cx="1596740" cy="1325294"/>
          </a:xfrm>
          <a:custGeom>
            <a:avLst/>
            <a:gdLst/>
            <a:ahLst/>
            <a:cxnLst/>
            <a:rect r="r" b="b" t="t" l="l"/>
            <a:pathLst>
              <a:path h="1325294" w="1596740">
                <a:moveTo>
                  <a:pt x="0" y="0"/>
                </a:moveTo>
                <a:lnTo>
                  <a:pt x="1596741" y="0"/>
                </a:lnTo>
                <a:lnTo>
                  <a:pt x="1596741" y="1325294"/>
                </a:lnTo>
                <a:lnTo>
                  <a:pt x="0" y="1325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775977"/>
            <a:ext cx="2568008" cy="1932426"/>
          </a:xfrm>
          <a:custGeom>
            <a:avLst/>
            <a:gdLst/>
            <a:ahLst/>
            <a:cxnLst/>
            <a:rect r="r" b="b" t="t" l="l"/>
            <a:pathLst>
              <a:path h="1932426" w="2568008">
                <a:moveTo>
                  <a:pt x="0" y="0"/>
                </a:moveTo>
                <a:lnTo>
                  <a:pt x="2568008" y="0"/>
                </a:lnTo>
                <a:lnTo>
                  <a:pt x="2568008" y="1932425"/>
                </a:lnTo>
                <a:lnTo>
                  <a:pt x="0" y="1932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77089" y="7368678"/>
            <a:ext cx="1665559" cy="2181089"/>
          </a:xfrm>
          <a:custGeom>
            <a:avLst/>
            <a:gdLst/>
            <a:ahLst/>
            <a:cxnLst/>
            <a:rect r="r" b="b" t="t" l="l"/>
            <a:pathLst>
              <a:path h="2181089" w="1665559">
                <a:moveTo>
                  <a:pt x="0" y="0"/>
                </a:moveTo>
                <a:lnTo>
                  <a:pt x="1665558" y="0"/>
                </a:lnTo>
                <a:lnTo>
                  <a:pt x="1665558" y="2181088"/>
                </a:lnTo>
                <a:lnTo>
                  <a:pt x="0" y="2181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916700">
            <a:off x="3493715" y="2619488"/>
            <a:ext cx="1429292" cy="1339961"/>
          </a:xfrm>
          <a:custGeom>
            <a:avLst/>
            <a:gdLst/>
            <a:ahLst/>
            <a:cxnLst/>
            <a:rect r="r" b="b" t="t" l="l"/>
            <a:pathLst>
              <a:path h="1339961" w="1429292">
                <a:moveTo>
                  <a:pt x="0" y="0"/>
                </a:moveTo>
                <a:lnTo>
                  <a:pt x="1429292" y="0"/>
                </a:lnTo>
                <a:lnTo>
                  <a:pt x="1429292" y="1339962"/>
                </a:lnTo>
                <a:lnTo>
                  <a:pt x="0" y="13399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6826121">
            <a:off x="3493715" y="4522675"/>
            <a:ext cx="1429292" cy="1339961"/>
          </a:xfrm>
          <a:custGeom>
            <a:avLst/>
            <a:gdLst/>
            <a:ahLst/>
            <a:cxnLst/>
            <a:rect r="r" b="b" t="t" l="l"/>
            <a:pathLst>
              <a:path h="1339961" w="1429292">
                <a:moveTo>
                  <a:pt x="0" y="1339961"/>
                </a:moveTo>
                <a:lnTo>
                  <a:pt x="1429292" y="1339961"/>
                </a:lnTo>
                <a:lnTo>
                  <a:pt x="1429292" y="0"/>
                </a:lnTo>
                <a:lnTo>
                  <a:pt x="0" y="0"/>
                </a:lnTo>
                <a:lnTo>
                  <a:pt x="0" y="133996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147568">
            <a:off x="4195750" y="6814348"/>
            <a:ext cx="1429292" cy="1339961"/>
          </a:xfrm>
          <a:custGeom>
            <a:avLst/>
            <a:gdLst/>
            <a:ahLst/>
            <a:cxnLst/>
            <a:rect r="r" b="b" t="t" l="l"/>
            <a:pathLst>
              <a:path h="1339961" w="1429292">
                <a:moveTo>
                  <a:pt x="0" y="0"/>
                </a:moveTo>
                <a:lnTo>
                  <a:pt x="1429292" y="0"/>
                </a:lnTo>
                <a:lnTo>
                  <a:pt x="1429292" y="1339961"/>
                </a:lnTo>
                <a:lnTo>
                  <a:pt x="0" y="133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22297" y="351787"/>
            <a:ext cx="6453682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Conclusión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77254" y="1381814"/>
            <a:ext cx="6453682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Reflexión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1883" y="3540317"/>
            <a:ext cx="1465601" cy="2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6"/>
              </a:lnSpc>
            </a:pPr>
            <a:r>
              <a:rPr lang="en-US" sz="16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Proyecto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44808" y="5264813"/>
            <a:ext cx="1259198" cy="2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6"/>
              </a:lnSpc>
            </a:pPr>
            <a:r>
              <a:rPr lang="en-US" sz="16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Impacto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1883" y="7859653"/>
            <a:ext cx="2260599" cy="2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6"/>
              </a:lnSpc>
            </a:pPr>
            <a:r>
              <a:rPr lang="en-US" sz="16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Automatización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77089" y="9721216"/>
            <a:ext cx="1696410" cy="2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6"/>
              </a:lnSpc>
            </a:pPr>
            <a:r>
              <a:rPr lang="en-US" sz="16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Experiencia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4116" y="0"/>
            <a:ext cx="8773884" cy="10287000"/>
            <a:chOff x="0" y="0"/>
            <a:chExt cx="116985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34" t="0" r="21534" b="0"/>
            <a:stretch>
              <a:fillRect/>
            </a:stretch>
          </p:blipFill>
          <p:spPr>
            <a:xfrm flipH="false" flipV="false">
              <a:off x="0" y="0"/>
              <a:ext cx="11698512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371179" y="1788930"/>
            <a:ext cx="7059757" cy="6913667"/>
            <a:chOff x="0" y="0"/>
            <a:chExt cx="1859360" cy="18208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59360" cy="1820883"/>
            </a:xfrm>
            <a:custGeom>
              <a:avLst/>
              <a:gdLst/>
              <a:ahLst/>
              <a:cxnLst/>
              <a:rect r="r" b="b" t="t" l="l"/>
              <a:pathLst>
                <a:path h="1820883" w="1859360">
                  <a:moveTo>
                    <a:pt x="0" y="0"/>
                  </a:moveTo>
                  <a:lnTo>
                    <a:pt x="1859360" y="0"/>
                  </a:lnTo>
                  <a:lnTo>
                    <a:pt x="1859360" y="1820883"/>
                  </a:lnTo>
                  <a:lnTo>
                    <a:pt x="0" y="1820883"/>
                  </a:lnTo>
                  <a:close/>
                </a:path>
              </a:pathLst>
            </a:custGeom>
            <a:gradFill rotWithShape="true">
              <a:gsLst>
                <a:gs pos="0">
                  <a:srgbClr val="0081CF">
                    <a:alpha val="100000"/>
                  </a:srgbClr>
                </a:gs>
                <a:gs pos="100000">
                  <a:srgbClr val="425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59360" cy="1858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788930"/>
            <a:ext cx="1951967" cy="1473977"/>
          </a:xfrm>
          <a:custGeom>
            <a:avLst/>
            <a:gdLst/>
            <a:ahLst/>
            <a:cxnLst/>
            <a:rect r="r" b="b" t="t" l="l"/>
            <a:pathLst>
              <a:path h="1473977" w="1951967">
                <a:moveTo>
                  <a:pt x="0" y="0"/>
                </a:moveTo>
                <a:lnTo>
                  <a:pt x="1951967" y="0"/>
                </a:lnTo>
                <a:lnTo>
                  <a:pt x="1951967" y="1473976"/>
                </a:lnTo>
                <a:lnTo>
                  <a:pt x="0" y="147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4" t="0" r="-119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79238" y="3771865"/>
            <a:ext cx="1596740" cy="1325294"/>
          </a:xfrm>
          <a:custGeom>
            <a:avLst/>
            <a:gdLst/>
            <a:ahLst/>
            <a:cxnLst/>
            <a:rect r="r" b="b" t="t" l="l"/>
            <a:pathLst>
              <a:path h="1325294" w="1596740">
                <a:moveTo>
                  <a:pt x="0" y="0"/>
                </a:moveTo>
                <a:lnTo>
                  <a:pt x="1596741" y="0"/>
                </a:lnTo>
                <a:lnTo>
                  <a:pt x="1596741" y="1325294"/>
                </a:lnTo>
                <a:lnTo>
                  <a:pt x="0" y="1325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775977"/>
            <a:ext cx="2568008" cy="1932426"/>
          </a:xfrm>
          <a:custGeom>
            <a:avLst/>
            <a:gdLst/>
            <a:ahLst/>
            <a:cxnLst/>
            <a:rect r="r" b="b" t="t" l="l"/>
            <a:pathLst>
              <a:path h="1932426" w="2568008">
                <a:moveTo>
                  <a:pt x="0" y="0"/>
                </a:moveTo>
                <a:lnTo>
                  <a:pt x="2568008" y="0"/>
                </a:lnTo>
                <a:lnTo>
                  <a:pt x="2568008" y="1932425"/>
                </a:lnTo>
                <a:lnTo>
                  <a:pt x="0" y="1932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77089" y="7368678"/>
            <a:ext cx="1665559" cy="2181089"/>
          </a:xfrm>
          <a:custGeom>
            <a:avLst/>
            <a:gdLst/>
            <a:ahLst/>
            <a:cxnLst/>
            <a:rect r="r" b="b" t="t" l="l"/>
            <a:pathLst>
              <a:path h="2181089" w="1665559">
                <a:moveTo>
                  <a:pt x="0" y="0"/>
                </a:moveTo>
                <a:lnTo>
                  <a:pt x="1665558" y="0"/>
                </a:lnTo>
                <a:lnTo>
                  <a:pt x="1665558" y="2181088"/>
                </a:lnTo>
                <a:lnTo>
                  <a:pt x="0" y="2181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916700">
            <a:off x="3493715" y="2619488"/>
            <a:ext cx="1429292" cy="1339961"/>
          </a:xfrm>
          <a:custGeom>
            <a:avLst/>
            <a:gdLst/>
            <a:ahLst/>
            <a:cxnLst/>
            <a:rect r="r" b="b" t="t" l="l"/>
            <a:pathLst>
              <a:path h="1339961" w="1429292">
                <a:moveTo>
                  <a:pt x="0" y="0"/>
                </a:moveTo>
                <a:lnTo>
                  <a:pt x="1429292" y="0"/>
                </a:lnTo>
                <a:lnTo>
                  <a:pt x="1429292" y="1339962"/>
                </a:lnTo>
                <a:lnTo>
                  <a:pt x="0" y="13399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6826121">
            <a:off x="3493715" y="4522675"/>
            <a:ext cx="1429292" cy="1339961"/>
          </a:xfrm>
          <a:custGeom>
            <a:avLst/>
            <a:gdLst/>
            <a:ahLst/>
            <a:cxnLst/>
            <a:rect r="r" b="b" t="t" l="l"/>
            <a:pathLst>
              <a:path h="1339961" w="1429292">
                <a:moveTo>
                  <a:pt x="0" y="1339961"/>
                </a:moveTo>
                <a:lnTo>
                  <a:pt x="1429292" y="1339961"/>
                </a:lnTo>
                <a:lnTo>
                  <a:pt x="1429292" y="0"/>
                </a:lnTo>
                <a:lnTo>
                  <a:pt x="0" y="0"/>
                </a:lnTo>
                <a:lnTo>
                  <a:pt x="0" y="133996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147568">
            <a:off x="4195750" y="6814348"/>
            <a:ext cx="1429292" cy="1339961"/>
          </a:xfrm>
          <a:custGeom>
            <a:avLst/>
            <a:gdLst/>
            <a:ahLst/>
            <a:cxnLst/>
            <a:rect r="r" b="b" t="t" l="l"/>
            <a:pathLst>
              <a:path h="1339961" w="1429292">
                <a:moveTo>
                  <a:pt x="0" y="0"/>
                </a:moveTo>
                <a:lnTo>
                  <a:pt x="1429292" y="0"/>
                </a:lnTo>
                <a:lnTo>
                  <a:pt x="1429292" y="1339961"/>
                </a:lnTo>
                <a:lnTo>
                  <a:pt x="0" y="133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77254" y="1381814"/>
            <a:ext cx="6453682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Reflexión 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0371179" y="1788930"/>
            <a:ext cx="7059757" cy="69136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304396" y="3086100"/>
            <a:ext cx="2313886" cy="2284962"/>
          </a:xfrm>
          <a:custGeom>
            <a:avLst/>
            <a:gdLst/>
            <a:ahLst/>
            <a:cxnLst/>
            <a:rect r="r" b="b" t="t" l="l"/>
            <a:pathLst>
              <a:path h="2284962" w="2313886">
                <a:moveTo>
                  <a:pt x="0" y="0"/>
                </a:moveTo>
                <a:lnTo>
                  <a:pt x="2313886" y="0"/>
                </a:lnTo>
                <a:lnTo>
                  <a:pt x="2313886" y="2284962"/>
                </a:lnTo>
                <a:lnTo>
                  <a:pt x="0" y="22849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01058" y="5491623"/>
            <a:ext cx="2200153" cy="2216779"/>
          </a:xfrm>
          <a:custGeom>
            <a:avLst/>
            <a:gdLst/>
            <a:ahLst/>
            <a:cxnLst/>
            <a:rect r="r" b="b" t="t" l="l"/>
            <a:pathLst>
              <a:path h="2216779" w="2200153">
                <a:moveTo>
                  <a:pt x="0" y="0"/>
                </a:moveTo>
                <a:lnTo>
                  <a:pt x="2200153" y="0"/>
                </a:lnTo>
                <a:lnTo>
                  <a:pt x="2200153" y="2216779"/>
                </a:lnTo>
                <a:lnTo>
                  <a:pt x="0" y="22167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22297" y="351787"/>
            <a:ext cx="6453682" cy="92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9"/>
              </a:lnSpc>
            </a:pPr>
            <a:r>
              <a:rPr lang="en-US" sz="6900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Conclusión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1883" y="3540317"/>
            <a:ext cx="1465601" cy="2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6"/>
              </a:lnSpc>
            </a:pPr>
            <a:r>
              <a:rPr lang="en-US" sz="16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Proyecto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44808" y="5264813"/>
            <a:ext cx="1259198" cy="2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6"/>
              </a:lnSpc>
            </a:pPr>
            <a:r>
              <a:rPr lang="en-US" sz="16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Impacto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1883" y="7859653"/>
            <a:ext cx="2260599" cy="2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6"/>
              </a:lnSpc>
            </a:pPr>
            <a:r>
              <a:rPr lang="en-US" sz="16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Automatización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77089" y="9721216"/>
            <a:ext cx="1696410" cy="23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6"/>
              </a:lnSpc>
            </a:pPr>
            <a:r>
              <a:rPr lang="en-US" sz="16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Experiencia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80165" y="2237147"/>
            <a:ext cx="2336030" cy="28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20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Competencia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82974" y="8329124"/>
            <a:ext cx="4090458" cy="28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</a:pPr>
            <a:r>
              <a:rPr lang="en-US" sz="2099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Intereses  Profesionales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444915"/>
            <a:chOff x="0" y="0"/>
            <a:chExt cx="4816593" cy="16974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697426"/>
            </a:xfrm>
            <a:custGeom>
              <a:avLst/>
              <a:gdLst/>
              <a:ahLst/>
              <a:cxnLst/>
              <a:rect r="r" b="b" t="t" l="l"/>
              <a:pathLst>
                <a:path h="1697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97426"/>
                  </a:lnTo>
                  <a:lnTo>
                    <a:pt x="0" y="1697426"/>
                  </a:lnTo>
                  <a:close/>
                </a:path>
              </a:pathLst>
            </a:custGeom>
            <a:gradFill rotWithShape="true">
              <a:gsLst>
                <a:gs pos="0">
                  <a:srgbClr val="0081CF">
                    <a:alpha val="100000"/>
                  </a:srgbClr>
                </a:gs>
                <a:gs pos="100000">
                  <a:srgbClr val="425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73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52638" y="2688753"/>
            <a:ext cx="2019657" cy="1656119"/>
          </a:xfrm>
          <a:custGeom>
            <a:avLst/>
            <a:gdLst/>
            <a:ahLst/>
            <a:cxnLst/>
            <a:rect r="r" b="b" t="t" l="l"/>
            <a:pathLst>
              <a:path h="1656119" w="2019657">
                <a:moveTo>
                  <a:pt x="0" y="0"/>
                </a:moveTo>
                <a:lnTo>
                  <a:pt x="2019658" y="0"/>
                </a:lnTo>
                <a:lnTo>
                  <a:pt x="2019658" y="1656119"/>
                </a:lnTo>
                <a:lnTo>
                  <a:pt x="0" y="16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5702" y="694620"/>
            <a:ext cx="5773982" cy="76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68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Introducción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17296" y="4646213"/>
            <a:ext cx="1090342" cy="20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Proyecto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4D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038" t="0" r="4864" b="23932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526030" y="4445697"/>
            <a:ext cx="15493943" cy="16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66"/>
              </a:lnSpc>
            </a:pPr>
            <a:r>
              <a:rPr lang="en-US" sz="1204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Muchas Gracias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444915"/>
            <a:chOff x="0" y="0"/>
            <a:chExt cx="4816593" cy="16974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697426"/>
            </a:xfrm>
            <a:custGeom>
              <a:avLst/>
              <a:gdLst/>
              <a:ahLst/>
              <a:cxnLst/>
              <a:rect r="r" b="b" t="t" l="l"/>
              <a:pathLst>
                <a:path h="1697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97426"/>
                  </a:lnTo>
                  <a:lnTo>
                    <a:pt x="0" y="1697426"/>
                  </a:lnTo>
                  <a:close/>
                </a:path>
              </a:pathLst>
            </a:custGeom>
            <a:gradFill rotWithShape="true">
              <a:gsLst>
                <a:gs pos="0">
                  <a:srgbClr val="0081CF">
                    <a:alpha val="100000"/>
                  </a:srgbClr>
                </a:gs>
                <a:gs pos="100000">
                  <a:srgbClr val="425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73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52638" y="2688753"/>
            <a:ext cx="2019657" cy="1656119"/>
          </a:xfrm>
          <a:custGeom>
            <a:avLst/>
            <a:gdLst/>
            <a:ahLst/>
            <a:cxnLst/>
            <a:rect r="r" b="b" t="t" l="l"/>
            <a:pathLst>
              <a:path h="1656119" w="2019657">
                <a:moveTo>
                  <a:pt x="0" y="0"/>
                </a:moveTo>
                <a:lnTo>
                  <a:pt x="2019658" y="0"/>
                </a:lnTo>
                <a:lnTo>
                  <a:pt x="2019658" y="1656119"/>
                </a:lnTo>
                <a:lnTo>
                  <a:pt x="0" y="16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89405" y="1458003"/>
            <a:ext cx="1495191" cy="1420432"/>
          </a:xfrm>
          <a:custGeom>
            <a:avLst/>
            <a:gdLst/>
            <a:ahLst/>
            <a:cxnLst/>
            <a:rect r="r" b="b" t="t" l="l"/>
            <a:pathLst>
              <a:path h="1420432" w="1495191">
                <a:moveTo>
                  <a:pt x="0" y="0"/>
                </a:moveTo>
                <a:lnTo>
                  <a:pt x="1495191" y="0"/>
                </a:lnTo>
                <a:lnTo>
                  <a:pt x="1495191" y="1420432"/>
                </a:lnTo>
                <a:lnTo>
                  <a:pt x="0" y="142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48809" y="3969198"/>
            <a:ext cx="1576384" cy="1550588"/>
          </a:xfrm>
          <a:custGeom>
            <a:avLst/>
            <a:gdLst/>
            <a:ahLst/>
            <a:cxnLst/>
            <a:rect r="r" b="b" t="t" l="l"/>
            <a:pathLst>
              <a:path h="1550588" w="1576384">
                <a:moveTo>
                  <a:pt x="0" y="0"/>
                </a:moveTo>
                <a:lnTo>
                  <a:pt x="1576383" y="0"/>
                </a:lnTo>
                <a:lnTo>
                  <a:pt x="1576383" y="1550589"/>
                </a:lnTo>
                <a:lnTo>
                  <a:pt x="0" y="155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43820">
            <a:off x="5342504" y="2090075"/>
            <a:ext cx="1277181" cy="1197357"/>
          </a:xfrm>
          <a:custGeom>
            <a:avLst/>
            <a:gdLst/>
            <a:ahLst/>
            <a:cxnLst/>
            <a:rect r="r" b="b" t="t" l="l"/>
            <a:pathLst>
              <a:path h="1197357" w="1277181">
                <a:moveTo>
                  <a:pt x="0" y="0"/>
                </a:moveTo>
                <a:lnTo>
                  <a:pt x="1277180" y="0"/>
                </a:lnTo>
                <a:lnTo>
                  <a:pt x="1277180" y="1197357"/>
                </a:lnTo>
                <a:lnTo>
                  <a:pt x="0" y="1197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1385171">
            <a:off x="5521962" y="4329063"/>
            <a:ext cx="1277181" cy="1197357"/>
          </a:xfrm>
          <a:custGeom>
            <a:avLst/>
            <a:gdLst/>
            <a:ahLst/>
            <a:cxnLst/>
            <a:rect r="r" b="b" t="t" l="l"/>
            <a:pathLst>
              <a:path h="1197357" w="1277181">
                <a:moveTo>
                  <a:pt x="0" y="1197357"/>
                </a:moveTo>
                <a:lnTo>
                  <a:pt x="1277180" y="1197357"/>
                </a:lnTo>
                <a:lnTo>
                  <a:pt x="1277180" y="0"/>
                </a:lnTo>
                <a:lnTo>
                  <a:pt x="0" y="0"/>
                </a:lnTo>
                <a:lnTo>
                  <a:pt x="0" y="119735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5702" y="694620"/>
            <a:ext cx="5773982" cy="76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68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17296" y="4646213"/>
            <a:ext cx="1090342" cy="20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91829" y="2887960"/>
            <a:ext cx="1090342" cy="20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Diseñar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53658" y="5630597"/>
            <a:ext cx="815845" cy="20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Crear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444915"/>
            <a:chOff x="0" y="0"/>
            <a:chExt cx="4816593" cy="16974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697426"/>
            </a:xfrm>
            <a:custGeom>
              <a:avLst/>
              <a:gdLst/>
              <a:ahLst/>
              <a:cxnLst/>
              <a:rect r="r" b="b" t="t" l="l"/>
              <a:pathLst>
                <a:path h="1697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97426"/>
                  </a:lnTo>
                  <a:lnTo>
                    <a:pt x="0" y="1697426"/>
                  </a:lnTo>
                  <a:close/>
                </a:path>
              </a:pathLst>
            </a:custGeom>
            <a:gradFill rotWithShape="true">
              <a:gsLst>
                <a:gs pos="0">
                  <a:srgbClr val="0081CF">
                    <a:alpha val="100000"/>
                  </a:srgbClr>
                </a:gs>
                <a:gs pos="100000">
                  <a:srgbClr val="425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73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52638" y="2688753"/>
            <a:ext cx="2019657" cy="1656119"/>
          </a:xfrm>
          <a:custGeom>
            <a:avLst/>
            <a:gdLst/>
            <a:ahLst/>
            <a:cxnLst/>
            <a:rect r="r" b="b" t="t" l="l"/>
            <a:pathLst>
              <a:path h="1656119" w="2019657">
                <a:moveTo>
                  <a:pt x="0" y="0"/>
                </a:moveTo>
                <a:lnTo>
                  <a:pt x="2019658" y="0"/>
                </a:lnTo>
                <a:lnTo>
                  <a:pt x="2019658" y="1656119"/>
                </a:lnTo>
                <a:lnTo>
                  <a:pt x="0" y="16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89405" y="1458003"/>
            <a:ext cx="1495191" cy="1420432"/>
          </a:xfrm>
          <a:custGeom>
            <a:avLst/>
            <a:gdLst/>
            <a:ahLst/>
            <a:cxnLst/>
            <a:rect r="r" b="b" t="t" l="l"/>
            <a:pathLst>
              <a:path h="1420432" w="1495191">
                <a:moveTo>
                  <a:pt x="0" y="0"/>
                </a:moveTo>
                <a:lnTo>
                  <a:pt x="1495191" y="0"/>
                </a:lnTo>
                <a:lnTo>
                  <a:pt x="1495191" y="1420432"/>
                </a:lnTo>
                <a:lnTo>
                  <a:pt x="0" y="142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48809" y="3969198"/>
            <a:ext cx="1576384" cy="1550588"/>
          </a:xfrm>
          <a:custGeom>
            <a:avLst/>
            <a:gdLst/>
            <a:ahLst/>
            <a:cxnLst/>
            <a:rect r="r" b="b" t="t" l="l"/>
            <a:pathLst>
              <a:path h="1550588" w="1576384">
                <a:moveTo>
                  <a:pt x="0" y="0"/>
                </a:moveTo>
                <a:lnTo>
                  <a:pt x="1576383" y="0"/>
                </a:lnTo>
                <a:lnTo>
                  <a:pt x="1576383" y="1550589"/>
                </a:lnTo>
                <a:lnTo>
                  <a:pt x="0" y="155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43820">
            <a:off x="5342504" y="2090075"/>
            <a:ext cx="1277181" cy="1197357"/>
          </a:xfrm>
          <a:custGeom>
            <a:avLst/>
            <a:gdLst/>
            <a:ahLst/>
            <a:cxnLst/>
            <a:rect r="r" b="b" t="t" l="l"/>
            <a:pathLst>
              <a:path h="1197357" w="1277181">
                <a:moveTo>
                  <a:pt x="0" y="0"/>
                </a:moveTo>
                <a:lnTo>
                  <a:pt x="1277180" y="0"/>
                </a:lnTo>
                <a:lnTo>
                  <a:pt x="1277180" y="1197357"/>
                </a:lnTo>
                <a:lnTo>
                  <a:pt x="0" y="1197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1385171">
            <a:off x="5521962" y="4329063"/>
            <a:ext cx="1277181" cy="1197357"/>
          </a:xfrm>
          <a:custGeom>
            <a:avLst/>
            <a:gdLst/>
            <a:ahLst/>
            <a:cxnLst/>
            <a:rect r="r" b="b" t="t" l="l"/>
            <a:pathLst>
              <a:path h="1197357" w="1277181">
                <a:moveTo>
                  <a:pt x="0" y="1197357"/>
                </a:moveTo>
                <a:lnTo>
                  <a:pt x="1277180" y="1197357"/>
                </a:lnTo>
                <a:lnTo>
                  <a:pt x="1277180" y="0"/>
                </a:lnTo>
                <a:lnTo>
                  <a:pt x="0" y="0"/>
                </a:lnTo>
                <a:lnTo>
                  <a:pt x="0" y="119735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57737" y="2912534"/>
            <a:ext cx="1330763" cy="1152774"/>
          </a:xfrm>
          <a:custGeom>
            <a:avLst/>
            <a:gdLst/>
            <a:ahLst/>
            <a:cxnLst/>
            <a:rect r="r" b="b" t="t" l="l"/>
            <a:pathLst>
              <a:path h="1152774" w="1330763">
                <a:moveTo>
                  <a:pt x="0" y="0"/>
                </a:moveTo>
                <a:lnTo>
                  <a:pt x="1330763" y="0"/>
                </a:lnTo>
                <a:lnTo>
                  <a:pt x="1330763" y="1152773"/>
                </a:lnTo>
                <a:lnTo>
                  <a:pt x="0" y="1152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36150" y="2878435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5702" y="694620"/>
            <a:ext cx="5773982" cy="76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68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Introducción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17296" y="4646213"/>
            <a:ext cx="1090342" cy="20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Proyecto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91829" y="2887960"/>
            <a:ext cx="1090342" cy="20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Diseñar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53658" y="5630597"/>
            <a:ext cx="815845" cy="20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1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Crear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953319" y="4270339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5"/>
                </a:lnTo>
                <a:lnTo>
                  <a:pt x="0" y="1163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953319" y="1643017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5"/>
                </a:lnTo>
                <a:lnTo>
                  <a:pt x="0" y="1163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01154" y="2912534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506097" y="5519979"/>
            <a:ext cx="1835303" cy="56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sistema de gestión de bibliotecas</a:t>
            </a:r>
          </a:p>
        </p:txBody>
      </p:sp>
      <p:sp>
        <p:nvSpPr>
          <p:cNvPr name="AutoShape 22" id="22"/>
          <p:cNvSpPr/>
          <p:nvPr/>
        </p:nvSpPr>
        <p:spPr>
          <a:xfrm flipH="true" flipV="true">
            <a:off x="9515005" y="2379694"/>
            <a:ext cx="1755741" cy="9974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>
            <a:off x="9559576" y="3731108"/>
            <a:ext cx="1707195" cy="10784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444915"/>
            <a:chOff x="0" y="0"/>
            <a:chExt cx="4816593" cy="16974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697426"/>
            </a:xfrm>
            <a:custGeom>
              <a:avLst/>
              <a:gdLst/>
              <a:ahLst/>
              <a:cxnLst/>
              <a:rect r="r" b="b" t="t" l="l"/>
              <a:pathLst>
                <a:path h="1697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97426"/>
                  </a:lnTo>
                  <a:lnTo>
                    <a:pt x="0" y="1697426"/>
                  </a:lnTo>
                  <a:close/>
                </a:path>
              </a:pathLst>
            </a:custGeom>
            <a:gradFill rotWithShape="true">
              <a:gsLst>
                <a:gs pos="0">
                  <a:srgbClr val="0081CF">
                    <a:alpha val="100000"/>
                  </a:srgbClr>
                </a:gs>
                <a:gs pos="100000">
                  <a:srgbClr val="425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73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30183" y="2880636"/>
            <a:ext cx="1330763" cy="1152774"/>
          </a:xfrm>
          <a:custGeom>
            <a:avLst/>
            <a:gdLst/>
            <a:ahLst/>
            <a:cxnLst/>
            <a:rect r="r" b="b" t="t" l="l"/>
            <a:pathLst>
              <a:path h="1152774" w="1330763">
                <a:moveTo>
                  <a:pt x="0" y="0"/>
                </a:moveTo>
                <a:lnTo>
                  <a:pt x="1330763" y="0"/>
                </a:lnTo>
                <a:lnTo>
                  <a:pt x="1330763" y="1152773"/>
                </a:lnTo>
                <a:lnTo>
                  <a:pt x="0" y="1152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08596" y="2846537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5"/>
                </a:lnTo>
                <a:lnTo>
                  <a:pt x="0" y="116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25765" y="4238442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25765" y="1611120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3600" y="2880636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45702" y="694620"/>
            <a:ext cx="5773982" cy="76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68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78543" y="5488081"/>
            <a:ext cx="1835303" cy="56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sistema de gestión de bibliotecas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444915"/>
            <a:chOff x="0" y="0"/>
            <a:chExt cx="4816593" cy="16974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697426"/>
            </a:xfrm>
            <a:custGeom>
              <a:avLst/>
              <a:gdLst/>
              <a:ahLst/>
              <a:cxnLst/>
              <a:rect r="r" b="b" t="t" l="l"/>
              <a:pathLst>
                <a:path h="1697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97426"/>
                  </a:lnTo>
                  <a:lnTo>
                    <a:pt x="0" y="1697426"/>
                  </a:lnTo>
                  <a:close/>
                </a:path>
              </a:pathLst>
            </a:custGeom>
            <a:gradFill rotWithShape="true">
              <a:gsLst>
                <a:gs pos="0">
                  <a:srgbClr val="0081CF">
                    <a:alpha val="100000"/>
                  </a:srgbClr>
                </a:gs>
                <a:gs pos="100000">
                  <a:srgbClr val="425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73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30183" y="2880636"/>
            <a:ext cx="1330763" cy="1152774"/>
          </a:xfrm>
          <a:custGeom>
            <a:avLst/>
            <a:gdLst/>
            <a:ahLst/>
            <a:cxnLst/>
            <a:rect r="r" b="b" t="t" l="l"/>
            <a:pathLst>
              <a:path h="1152774" w="1330763">
                <a:moveTo>
                  <a:pt x="0" y="0"/>
                </a:moveTo>
                <a:lnTo>
                  <a:pt x="1330763" y="0"/>
                </a:lnTo>
                <a:lnTo>
                  <a:pt x="1330763" y="1152773"/>
                </a:lnTo>
                <a:lnTo>
                  <a:pt x="0" y="1152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08596" y="2846537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5"/>
                </a:lnTo>
                <a:lnTo>
                  <a:pt x="0" y="116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25765" y="4238442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25765" y="1611120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3600" y="2880636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92058" y="2449040"/>
            <a:ext cx="2175037" cy="2175037"/>
          </a:xfrm>
          <a:custGeom>
            <a:avLst/>
            <a:gdLst/>
            <a:ahLst/>
            <a:cxnLst/>
            <a:rect r="r" b="b" t="t" l="l"/>
            <a:pathLst>
              <a:path h="2175037" w="2175037">
                <a:moveTo>
                  <a:pt x="0" y="0"/>
                </a:moveTo>
                <a:lnTo>
                  <a:pt x="2175037" y="0"/>
                </a:lnTo>
                <a:lnTo>
                  <a:pt x="2175037" y="2175037"/>
                </a:lnTo>
                <a:lnTo>
                  <a:pt x="0" y="217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23485" y="3017425"/>
            <a:ext cx="3358626" cy="1015984"/>
          </a:xfrm>
          <a:custGeom>
            <a:avLst/>
            <a:gdLst/>
            <a:ahLst/>
            <a:cxnLst/>
            <a:rect r="r" b="b" t="t" l="l"/>
            <a:pathLst>
              <a:path h="1015984" w="3358626">
                <a:moveTo>
                  <a:pt x="0" y="0"/>
                </a:moveTo>
                <a:lnTo>
                  <a:pt x="3358626" y="0"/>
                </a:lnTo>
                <a:lnTo>
                  <a:pt x="3358626" y="1015984"/>
                </a:lnTo>
                <a:lnTo>
                  <a:pt x="0" y="1015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45702" y="694620"/>
            <a:ext cx="5773982" cy="76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68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Introducción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8543" y="5488081"/>
            <a:ext cx="1835303" cy="56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sistema de gestión de bibliotecas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25966" y="5153025"/>
            <a:ext cx="1835303" cy="20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Trabajo manual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6444915"/>
            <a:chOff x="0" y="0"/>
            <a:chExt cx="4816593" cy="16974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697426"/>
            </a:xfrm>
            <a:custGeom>
              <a:avLst/>
              <a:gdLst/>
              <a:ahLst/>
              <a:cxnLst/>
              <a:rect r="r" b="b" t="t" l="l"/>
              <a:pathLst>
                <a:path h="1697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97426"/>
                  </a:lnTo>
                  <a:lnTo>
                    <a:pt x="0" y="1697426"/>
                  </a:lnTo>
                  <a:close/>
                </a:path>
              </a:pathLst>
            </a:custGeom>
            <a:gradFill rotWithShape="true">
              <a:gsLst>
                <a:gs pos="0">
                  <a:srgbClr val="0081CF">
                    <a:alpha val="100000"/>
                  </a:srgbClr>
                </a:gs>
                <a:gs pos="100000">
                  <a:srgbClr val="425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735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30183" y="2880636"/>
            <a:ext cx="1330763" cy="1152774"/>
          </a:xfrm>
          <a:custGeom>
            <a:avLst/>
            <a:gdLst/>
            <a:ahLst/>
            <a:cxnLst/>
            <a:rect r="r" b="b" t="t" l="l"/>
            <a:pathLst>
              <a:path h="1152774" w="1330763">
                <a:moveTo>
                  <a:pt x="0" y="0"/>
                </a:moveTo>
                <a:lnTo>
                  <a:pt x="1330763" y="0"/>
                </a:lnTo>
                <a:lnTo>
                  <a:pt x="1330763" y="1152773"/>
                </a:lnTo>
                <a:lnTo>
                  <a:pt x="0" y="1152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08596" y="2846537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5"/>
                </a:lnTo>
                <a:lnTo>
                  <a:pt x="0" y="116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25765" y="4238442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25765" y="1611120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3600" y="2880636"/>
            <a:ext cx="904943" cy="1163914"/>
          </a:xfrm>
          <a:custGeom>
            <a:avLst/>
            <a:gdLst/>
            <a:ahLst/>
            <a:cxnLst/>
            <a:rect r="r" b="b" t="t" l="l"/>
            <a:pathLst>
              <a:path h="1163914" w="904943">
                <a:moveTo>
                  <a:pt x="0" y="0"/>
                </a:moveTo>
                <a:lnTo>
                  <a:pt x="904943" y="0"/>
                </a:lnTo>
                <a:lnTo>
                  <a:pt x="904943" y="1163914"/>
                </a:lnTo>
                <a:lnTo>
                  <a:pt x="0" y="1163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92058" y="2449040"/>
            <a:ext cx="2175037" cy="2175037"/>
          </a:xfrm>
          <a:custGeom>
            <a:avLst/>
            <a:gdLst/>
            <a:ahLst/>
            <a:cxnLst/>
            <a:rect r="r" b="b" t="t" l="l"/>
            <a:pathLst>
              <a:path h="2175037" w="2175037">
                <a:moveTo>
                  <a:pt x="0" y="0"/>
                </a:moveTo>
                <a:lnTo>
                  <a:pt x="2175037" y="0"/>
                </a:lnTo>
                <a:lnTo>
                  <a:pt x="2175037" y="2175037"/>
                </a:lnTo>
                <a:lnTo>
                  <a:pt x="0" y="217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5702" y="694620"/>
            <a:ext cx="5773982" cy="76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5681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Introducción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78543" y="5488081"/>
            <a:ext cx="1835303" cy="56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sistema de gestión de bibliotecas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25966" y="5153025"/>
            <a:ext cx="1835303" cy="20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"/>
              </a:lnSpc>
            </a:pPr>
            <a:r>
              <a:rPr lang="en-US" sz="1426">
                <a:solidFill>
                  <a:srgbClr val="FFFFFF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Trabajo manual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429903" y="16111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2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23485" y="3017425"/>
            <a:ext cx="3358626" cy="1015984"/>
          </a:xfrm>
          <a:custGeom>
            <a:avLst/>
            <a:gdLst/>
            <a:ahLst/>
            <a:cxnLst/>
            <a:rect r="r" b="b" t="t" l="l"/>
            <a:pathLst>
              <a:path h="1015984" w="3358626">
                <a:moveTo>
                  <a:pt x="0" y="0"/>
                </a:moveTo>
                <a:lnTo>
                  <a:pt x="3358626" y="0"/>
                </a:lnTo>
                <a:lnTo>
                  <a:pt x="3358626" y="1015984"/>
                </a:lnTo>
                <a:lnTo>
                  <a:pt x="0" y="1015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81CF">
                <a:alpha val="100000"/>
              </a:srgbClr>
            </a:gs>
            <a:gs pos="100000">
              <a:srgbClr val="425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44915"/>
            <a:ext cx="18288000" cy="3842085"/>
            <a:chOff x="0" y="0"/>
            <a:chExt cx="24384000" cy="51227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233" r="0" b="34233"/>
            <a:stretch>
              <a:fillRect/>
            </a:stretch>
          </p:blipFill>
          <p:spPr>
            <a:xfrm flipH="false" flipV="false">
              <a:off x="0" y="0"/>
              <a:ext cx="24384000" cy="512278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2956325"/>
            <a:ext cx="4974774" cy="5237330"/>
            <a:chOff x="0" y="0"/>
            <a:chExt cx="1279175" cy="13466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83305" y="2478834"/>
            <a:ext cx="3065565" cy="74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4"/>
              </a:lnSpc>
            </a:pPr>
            <a:r>
              <a:rPr lang="en-US" sz="4453" b="true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24049" y="3862227"/>
            <a:ext cx="1043852" cy="1514321"/>
          </a:xfrm>
          <a:custGeom>
            <a:avLst/>
            <a:gdLst/>
            <a:ahLst/>
            <a:cxnLst/>
            <a:rect r="r" b="b" t="t" l="l"/>
            <a:pathLst>
              <a:path h="1514321" w="1043852">
                <a:moveTo>
                  <a:pt x="0" y="0"/>
                </a:moveTo>
                <a:lnTo>
                  <a:pt x="1043852" y="0"/>
                </a:lnTo>
                <a:lnTo>
                  <a:pt x="1043852" y="1514321"/>
                </a:lnTo>
                <a:lnTo>
                  <a:pt x="0" y="1514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177179">
            <a:off x="2815912" y="4638985"/>
            <a:ext cx="995030" cy="932840"/>
          </a:xfrm>
          <a:custGeom>
            <a:avLst/>
            <a:gdLst/>
            <a:ahLst/>
            <a:cxnLst/>
            <a:rect r="r" b="b" t="t" l="l"/>
            <a:pathLst>
              <a:path h="932840" w="995030">
                <a:moveTo>
                  <a:pt x="0" y="0"/>
                </a:moveTo>
                <a:lnTo>
                  <a:pt x="995030" y="0"/>
                </a:lnTo>
                <a:lnTo>
                  <a:pt x="995030" y="932840"/>
                </a:lnTo>
                <a:lnTo>
                  <a:pt x="0" y="93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4439" y="5870790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8" y="0"/>
                </a:lnTo>
                <a:lnTo>
                  <a:pt x="724108" y="1158573"/>
                </a:lnTo>
                <a:lnTo>
                  <a:pt x="0" y="1158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37121" y="6920222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7" y="0"/>
                </a:lnTo>
                <a:lnTo>
                  <a:pt x="724107" y="1158572"/>
                </a:lnTo>
                <a:lnTo>
                  <a:pt x="0" y="115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25582" y="6980022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7" y="0"/>
                </a:lnTo>
                <a:lnTo>
                  <a:pt x="724107" y="1158572"/>
                </a:lnTo>
                <a:lnTo>
                  <a:pt x="0" y="115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09953" y="5614965"/>
            <a:ext cx="724108" cy="1158572"/>
          </a:xfrm>
          <a:custGeom>
            <a:avLst/>
            <a:gdLst/>
            <a:ahLst/>
            <a:cxnLst/>
            <a:rect r="r" b="b" t="t" l="l"/>
            <a:pathLst>
              <a:path h="1158572" w="724108">
                <a:moveTo>
                  <a:pt x="0" y="0"/>
                </a:moveTo>
                <a:lnTo>
                  <a:pt x="724108" y="0"/>
                </a:lnTo>
                <a:lnTo>
                  <a:pt x="724108" y="1158572"/>
                </a:lnTo>
                <a:lnTo>
                  <a:pt x="0" y="115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18010" y="6376005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6" y="0"/>
                </a:lnTo>
                <a:lnTo>
                  <a:pt x="383886" y="411733"/>
                </a:lnTo>
                <a:lnTo>
                  <a:pt x="0" y="41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33639" y="7622925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6" y="0"/>
                </a:lnTo>
                <a:lnTo>
                  <a:pt x="383886" y="411733"/>
                </a:lnTo>
                <a:lnTo>
                  <a:pt x="0" y="41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14660" y="6714355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7" y="0"/>
                </a:lnTo>
                <a:lnTo>
                  <a:pt x="383887" y="411734"/>
                </a:lnTo>
                <a:lnTo>
                  <a:pt x="0" y="411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75958" y="7667061"/>
            <a:ext cx="383886" cy="411733"/>
          </a:xfrm>
          <a:custGeom>
            <a:avLst/>
            <a:gdLst/>
            <a:ahLst/>
            <a:cxnLst/>
            <a:rect r="r" b="b" t="t" l="l"/>
            <a:pathLst>
              <a:path h="411733" w="383886">
                <a:moveTo>
                  <a:pt x="0" y="0"/>
                </a:moveTo>
                <a:lnTo>
                  <a:pt x="383887" y="0"/>
                </a:lnTo>
                <a:lnTo>
                  <a:pt x="383887" y="411733"/>
                </a:lnTo>
                <a:lnTo>
                  <a:pt x="0" y="411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32646" y="7667061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1"/>
                </a:lnTo>
                <a:lnTo>
                  <a:pt x="0" y="32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863389" y="6450077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0"/>
                </a:lnTo>
                <a:lnTo>
                  <a:pt x="0" y="323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01290" y="6743602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1"/>
                </a:lnTo>
                <a:lnTo>
                  <a:pt x="0" y="32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198547" y="6420141"/>
            <a:ext cx="430743" cy="323461"/>
          </a:xfrm>
          <a:custGeom>
            <a:avLst/>
            <a:gdLst/>
            <a:ahLst/>
            <a:cxnLst/>
            <a:rect r="r" b="b" t="t" l="l"/>
            <a:pathLst>
              <a:path h="323461" w="430743">
                <a:moveTo>
                  <a:pt x="0" y="0"/>
                </a:moveTo>
                <a:lnTo>
                  <a:pt x="430743" y="0"/>
                </a:lnTo>
                <a:lnTo>
                  <a:pt x="430743" y="323461"/>
                </a:lnTo>
                <a:lnTo>
                  <a:pt x="0" y="323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89368" y="5870790"/>
            <a:ext cx="372755" cy="372755"/>
          </a:xfrm>
          <a:custGeom>
            <a:avLst/>
            <a:gdLst/>
            <a:ahLst/>
            <a:cxnLst/>
            <a:rect r="r" b="b" t="t" l="l"/>
            <a:pathLst>
              <a:path h="372755" w="372755">
                <a:moveTo>
                  <a:pt x="0" y="0"/>
                </a:moveTo>
                <a:lnTo>
                  <a:pt x="372754" y="0"/>
                </a:lnTo>
                <a:lnTo>
                  <a:pt x="372754" y="372755"/>
                </a:lnTo>
                <a:lnTo>
                  <a:pt x="0" y="3727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399964" y="5614965"/>
            <a:ext cx="408916" cy="964994"/>
          </a:xfrm>
          <a:custGeom>
            <a:avLst/>
            <a:gdLst/>
            <a:ahLst/>
            <a:cxnLst/>
            <a:rect r="r" b="b" t="t" l="l"/>
            <a:pathLst>
              <a:path h="964994" w="408916">
                <a:moveTo>
                  <a:pt x="0" y="0"/>
                </a:moveTo>
                <a:lnTo>
                  <a:pt x="408916" y="0"/>
                </a:lnTo>
                <a:lnTo>
                  <a:pt x="408916" y="964994"/>
                </a:lnTo>
                <a:lnTo>
                  <a:pt x="0" y="96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886772" y="7191416"/>
            <a:ext cx="1318947" cy="951291"/>
          </a:xfrm>
          <a:custGeom>
            <a:avLst/>
            <a:gdLst/>
            <a:ahLst/>
            <a:cxnLst/>
            <a:rect r="r" b="b" t="t" l="l"/>
            <a:pathLst>
              <a:path h="951291" w="1318947">
                <a:moveTo>
                  <a:pt x="0" y="0"/>
                </a:moveTo>
                <a:lnTo>
                  <a:pt x="1318947" y="0"/>
                </a:lnTo>
                <a:lnTo>
                  <a:pt x="1318947" y="951290"/>
                </a:lnTo>
                <a:lnTo>
                  <a:pt x="0" y="951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660699" y="2956325"/>
            <a:ext cx="4974774" cy="5237330"/>
            <a:chOff x="0" y="0"/>
            <a:chExt cx="1279175" cy="13466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284526" y="2956325"/>
            <a:ext cx="4974774" cy="5237330"/>
            <a:chOff x="0" y="0"/>
            <a:chExt cx="1279175" cy="134668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79175" cy="1346686"/>
            </a:xfrm>
            <a:custGeom>
              <a:avLst/>
              <a:gdLst/>
              <a:ahLst/>
              <a:cxnLst/>
              <a:rect r="r" b="b" t="t" l="l"/>
              <a:pathLst>
                <a:path h="1346686" w="1279175">
                  <a:moveTo>
                    <a:pt x="46687" y="0"/>
                  </a:moveTo>
                  <a:lnTo>
                    <a:pt x="1232488" y="0"/>
                  </a:lnTo>
                  <a:cubicBezTo>
                    <a:pt x="1244870" y="0"/>
                    <a:pt x="1256745" y="4919"/>
                    <a:pt x="1265500" y="13674"/>
                  </a:cubicBezTo>
                  <a:cubicBezTo>
                    <a:pt x="1274256" y="22430"/>
                    <a:pt x="1279175" y="34305"/>
                    <a:pt x="1279175" y="46687"/>
                  </a:cubicBezTo>
                  <a:lnTo>
                    <a:pt x="1279175" y="1299999"/>
                  </a:lnTo>
                  <a:cubicBezTo>
                    <a:pt x="1279175" y="1325784"/>
                    <a:pt x="1258272" y="1346686"/>
                    <a:pt x="1232488" y="1346686"/>
                  </a:cubicBezTo>
                  <a:lnTo>
                    <a:pt x="46687" y="1346686"/>
                  </a:lnTo>
                  <a:cubicBezTo>
                    <a:pt x="34305" y="1346686"/>
                    <a:pt x="22430" y="1341767"/>
                    <a:pt x="13674" y="1333012"/>
                  </a:cubicBezTo>
                  <a:cubicBezTo>
                    <a:pt x="4919" y="1324256"/>
                    <a:pt x="0" y="1312381"/>
                    <a:pt x="0" y="1299999"/>
                  </a:cubicBezTo>
                  <a:lnTo>
                    <a:pt x="0" y="46687"/>
                  </a:lnTo>
                  <a:cubicBezTo>
                    <a:pt x="0" y="34305"/>
                    <a:pt x="4919" y="22430"/>
                    <a:pt x="13674" y="13674"/>
                  </a:cubicBezTo>
                  <a:cubicBezTo>
                    <a:pt x="22430" y="4919"/>
                    <a:pt x="34305" y="0"/>
                    <a:pt x="46687" y="0"/>
                  </a:cubicBezTo>
                  <a:close/>
                </a:path>
              </a:pathLst>
            </a:custGeom>
            <a:solidFill>
              <a:srgbClr val="F5E8DF">
                <a:alpha val="87843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279175" cy="138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DAGy0o09dXQ</dc:identifier>
  <dcterms:modified xsi:type="dcterms:W3CDTF">2011-08-01T06:04:30Z</dcterms:modified>
  <cp:revision>1</cp:revision>
  <dc:title>Blue and yellow World Book Day modern presentation</dc:title>
</cp:coreProperties>
</file>